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526" r:id="rId18"/>
    <p:sldMasterId id="2147498605" r:id="rId19"/>
    <p:sldMasterId id="2147498617" r:id="rId20"/>
    <p:sldMasterId id="2147498636" r:id="rId21"/>
    <p:sldMasterId id="2147498648" r:id="rId22"/>
  </p:sldMasterIdLst>
  <p:notesMasterIdLst>
    <p:notesMasterId r:id="rId73"/>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3275" r:id="rId35"/>
    <p:sldId id="980" r:id="rId36"/>
    <p:sldId id="3237" r:id="rId37"/>
    <p:sldId id="3809" r:id="rId38"/>
    <p:sldId id="3804" r:id="rId39"/>
    <p:sldId id="3791" r:id="rId40"/>
    <p:sldId id="3786" r:id="rId41"/>
    <p:sldId id="257" r:id="rId42"/>
    <p:sldId id="258" r:id="rId43"/>
    <p:sldId id="266" r:id="rId44"/>
    <p:sldId id="3787" r:id="rId45"/>
    <p:sldId id="260" r:id="rId46"/>
    <p:sldId id="3788" r:id="rId47"/>
    <p:sldId id="3789" r:id="rId48"/>
    <p:sldId id="263" r:id="rId49"/>
    <p:sldId id="264" r:id="rId50"/>
    <p:sldId id="287" r:id="rId51"/>
    <p:sldId id="3857" r:id="rId52"/>
    <p:sldId id="3858" r:id="rId53"/>
    <p:sldId id="3880" r:id="rId54"/>
    <p:sldId id="3881" r:id="rId55"/>
    <p:sldId id="3886" r:id="rId56"/>
    <p:sldId id="3874" r:id="rId57"/>
    <p:sldId id="3864" r:id="rId58"/>
    <p:sldId id="3870" r:id="rId59"/>
    <p:sldId id="3876" r:id="rId60"/>
    <p:sldId id="3855" r:id="rId61"/>
    <p:sldId id="3839" r:id="rId62"/>
    <p:sldId id="3836" r:id="rId63"/>
    <p:sldId id="297" r:id="rId64"/>
    <p:sldId id="298" r:id="rId65"/>
    <p:sldId id="3841" r:id="rId66"/>
    <p:sldId id="3851" r:id="rId67"/>
    <p:sldId id="3762" r:id="rId68"/>
    <p:sldId id="3695" r:id="rId69"/>
    <p:sldId id="2874" r:id="rId70"/>
    <p:sldId id="3484" r:id="rId71"/>
    <p:sldId id="3234" r:id="rId72"/>
  </p:sldIdLst>
  <p:sldSz cx="13004800" cy="9753600"/>
  <p:notesSz cx="7010400" cy="9296400"/>
  <p:embeddedFontLst>
    <p:embeddedFont>
      <p:font typeface="Alasassy Caps" pitchFamily="2" charset="0"/>
      <p:regular r:id="rId74"/>
    </p:embeddedFont>
    <p:embeddedFont>
      <p:font typeface="Algerian" panose="04020705040A02060702" pitchFamily="82" charset="0"/>
      <p:regular r:id="rId75"/>
    </p:embeddedFont>
    <p:embeddedFont>
      <p:font typeface="Arial Black" panose="020B0A04020102020204" pitchFamily="34" charset="0"/>
      <p:bold r:id="rId76"/>
    </p:embeddedFont>
    <p:embeddedFont>
      <p:font typeface="Arial Nova" panose="020B0504020202020204" pitchFamily="34" charset="0"/>
      <p:regular r:id="rId77"/>
      <p:bold r:id="rId78"/>
      <p:italic r:id="rId79"/>
      <p:boldItalic r:id="rId80"/>
    </p:embeddedFont>
    <p:embeddedFont>
      <p:font typeface="Bookman Old Style" panose="02050604050505020204" pitchFamily="18" charset="0"/>
      <p:regular r:id="rId81"/>
      <p:bold r:id="rId82"/>
      <p:italic r:id="rId83"/>
      <p:boldItalic r:id="rId84"/>
    </p:embeddedFont>
    <p:embeddedFont>
      <p:font typeface="Calisto MT" panose="02040603050505030304" pitchFamily="18" charset="0"/>
      <p:regular r:id="rId85"/>
      <p:bold r:id="rId86"/>
      <p:italic r:id="rId87"/>
      <p:boldItalic r:id="rId88"/>
    </p:embeddedFont>
    <p:embeddedFont>
      <p:font typeface="Consolas" panose="020B0609020204030204" pitchFamily="49" charset="0"/>
      <p:regular r:id="rId89"/>
      <p:bold r:id="rId90"/>
      <p:italic r:id="rId91"/>
      <p:boldItalic r:id="rId92"/>
    </p:embeddedFont>
    <p:embeddedFont>
      <p:font typeface="Franklin Gothic Heavy" panose="020B0903020102020204" pitchFamily="34" charset="0"/>
      <p:regular r:id="rId93"/>
      <p:italic r:id="rId94"/>
    </p:embeddedFont>
    <p:embeddedFont>
      <p:font typeface="Georgia" panose="02040502050405020303" pitchFamily="18" charset="0"/>
      <p:regular r:id="rId95"/>
      <p:bold r:id="rId96"/>
      <p:italic r:id="rId97"/>
      <p:boldItalic r:id="rId98"/>
    </p:embeddedFont>
    <p:embeddedFont>
      <p:font typeface="Georgia Pro Semibold" panose="02040702050405020303" pitchFamily="18" charset="0"/>
      <p:bold r:id="rId99"/>
      <p:boldItalic r:id="rId100"/>
    </p:embeddedFont>
    <p:embeddedFont>
      <p:font typeface="Gill Sans Nova" panose="020B0602020104020203" pitchFamily="34" charset="0"/>
      <p:regular r:id="rId101"/>
      <p:bold r:id="rId102"/>
      <p:italic r:id="rId103"/>
      <p:boldItalic r:id="rId104"/>
    </p:embeddedFont>
    <p:embeddedFont>
      <p:font typeface="Modern Love" panose="04090805081005020601" pitchFamily="82" charset="0"/>
      <p:regular r:id="rId105"/>
    </p:embeddedFont>
    <p:embeddedFont>
      <p:font typeface="Rockwell" panose="02060603020205020403" pitchFamily="18" charset="0"/>
      <p:regular r:id="rId106"/>
      <p:bold r:id="rId107"/>
      <p:italic r:id="rId108"/>
      <p:boldItalic r:id="rId109"/>
    </p:embeddedFont>
    <p:embeddedFont>
      <p:font typeface="Sabon Next LT" panose="02000500000000000000" pitchFamily="2" charset="0"/>
      <p:regular r:id="rId110"/>
    </p:embeddedFont>
    <p:embeddedFont>
      <p:font typeface="The Hand" panose="03070502030502020204" pitchFamily="66" charset="0"/>
      <p:regular r:id="rId111"/>
      <p:bold r:id="rId112"/>
    </p:embeddedFont>
    <p:embeddedFont>
      <p:font typeface="Tw Cen MT" panose="020B0602020104020603" pitchFamily="34" charset="0"/>
      <p:regular r:id="rId113"/>
      <p:bold r:id="rId114"/>
      <p:italic r:id="rId115"/>
      <p:boldItalic r:id="rId116"/>
    </p:embeddedFont>
    <p:embeddedFont>
      <p:font typeface="Wingdings 2" panose="05020102010507070707" pitchFamily="18" charset="2"/>
      <p:regular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C3D78-D560-4729-BB26-DA5AE56705C4}" v="2" dt="2025-04-14T12:22:35.813"/>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1518" y="5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4.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Master" Target="slideMasters/slideMaster9.xml"/><Relationship Id="rId107" Type="http://schemas.openxmlformats.org/officeDocument/2006/relationships/font" Target="fonts/font34.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123" Type="http://schemas.microsoft.com/office/2015/10/relationships/revisionInfo" Target="revisionInfo.xml"/><Relationship Id="rId5" Type="http://schemas.openxmlformats.org/officeDocument/2006/relationships/customXml" Target="../customXml/item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40.fntdata"/><Relationship Id="rId118" Type="http://schemas.openxmlformats.org/officeDocument/2006/relationships/commentAuthors" Target="commentAuthors.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0.fntdata"/><Relationship Id="rId108" Type="http://schemas.openxmlformats.org/officeDocument/2006/relationships/font" Target="fonts/font35.fntdata"/><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1.fntdata"/><Relationship Id="rId119" Type="http://schemas.openxmlformats.org/officeDocument/2006/relationships/presProps" Target="presProps.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8.fntdata"/><Relationship Id="rId86" Type="http://schemas.openxmlformats.org/officeDocument/2006/relationships/font" Target="fonts/font13.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36.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120"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font" Target="fonts/font42.fntdata"/><Relationship Id="rId61" Type="http://schemas.openxmlformats.org/officeDocument/2006/relationships/slide" Target="slides/slide39.xml"/><Relationship Id="rId82" Type="http://schemas.openxmlformats.org/officeDocument/2006/relationships/font" Target="fonts/font9.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font" Target="fonts/font20.fntdata"/><Relationship Id="rId98" Type="http://schemas.openxmlformats.org/officeDocument/2006/relationships/font" Target="fonts/font25.fntdata"/><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3.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3.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notesMaster" Target="notesMasters/notesMaster1.xml"/><Relationship Id="rId78" Type="http://schemas.openxmlformats.org/officeDocument/2006/relationships/font" Target="fonts/font5.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313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5.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648960" cy="9780693"/>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1493"/>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600201" y="1668417"/>
            <a:ext cx="9804400" cy="8113454"/>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874058" y="0"/>
            <a:ext cx="7256685" cy="7674985"/>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ctrTitle" hasCustomPrompt="1"/>
          </p:nvPr>
        </p:nvSpPr>
        <p:spPr>
          <a:xfrm>
            <a:off x="3093110" y="1152323"/>
            <a:ext cx="6818582" cy="5448848"/>
          </a:xfrm>
        </p:spPr>
        <p:txBody>
          <a:bodyPr tIns="0" bIns="0" anchor="ctr" anchorCtr="0">
            <a:noAutofit/>
          </a:bodyPr>
          <a:lstStyle>
            <a:lvl1pPr algn="ctr">
              <a:lnSpc>
                <a:spcPct val="100000"/>
              </a:lnSpc>
              <a:defRPr sz="3840"/>
            </a:lvl1pPr>
          </a:lstStyle>
          <a:p>
            <a:r>
              <a:rPr lang="en-US"/>
              <a:t>Click to add title</a:t>
            </a:r>
          </a:p>
        </p:txBody>
      </p:sp>
    </p:spTree>
    <p:extLst>
      <p:ext uri="{BB962C8B-B14F-4D97-AF65-F5344CB8AC3E}">
        <p14:creationId xmlns:p14="http://schemas.microsoft.com/office/powerpoint/2010/main" val="2276658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882457" y="4842695"/>
            <a:ext cx="6122343" cy="4932225"/>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493"/>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493"/>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896651" y="1"/>
            <a:ext cx="6122343" cy="4932225"/>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493"/>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sz="1493"/>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8152020" y="6510448"/>
            <a:ext cx="826689" cy="110225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1493"/>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75360" y="1503679"/>
            <a:ext cx="7022592" cy="2177930"/>
          </a:xfrm>
        </p:spPr>
        <p:txBody>
          <a:bodyPr tIns="0" bIns="0">
            <a:noAutofit/>
          </a:bodyPr>
          <a:lstStyle>
            <a:lvl1pPr algn="l">
              <a:lnSpc>
                <a:spcPct val="100000"/>
              </a:lnSpc>
              <a:defRPr sz="384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75360" y="4031488"/>
            <a:ext cx="7022592" cy="4561556"/>
          </a:xfrm>
        </p:spPr>
        <p:txBody>
          <a:bodyPr lIns="91440" tIns="0" rIns="91440" bIns="0">
            <a:normAutofit/>
          </a:bodyPr>
          <a:lstStyle>
            <a:lvl1pPr marL="0" indent="0">
              <a:lnSpc>
                <a:spcPct val="150000"/>
              </a:lnSpc>
              <a:spcBef>
                <a:spcPts val="0"/>
              </a:spcBef>
              <a:buNone/>
              <a:defRPr sz="2560"/>
            </a:lvl1pPr>
            <a:lvl2pPr marL="370648">
              <a:lnSpc>
                <a:spcPct val="150000"/>
              </a:lnSpc>
              <a:spcBef>
                <a:spcPts val="0"/>
              </a:spcBef>
              <a:defRPr sz="2133"/>
            </a:lvl2pPr>
            <a:lvl3pPr marL="731543">
              <a:lnSpc>
                <a:spcPct val="150000"/>
              </a:lnSpc>
              <a:spcBef>
                <a:spcPts val="0"/>
              </a:spcBef>
              <a:defRPr sz="192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487388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5668" y="4822613"/>
            <a:ext cx="13030467" cy="4930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72903" y="472902"/>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977120" y="0"/>
            <a:ext cx="3027680" cy="4064651"/>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sz="1493"/>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sz="1493">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grpSp>
      <p:sp>
        <p:nvSpPr>
          <p:cNvPr id="2" name="Title 1"/>
          <p:cNvSpPr>
            <a:spLocks noGrp="1"/>
          </p:cNvSpPr>
          <p:nvPr userDrawn="1">
            <p:ph type="title" hasCustomPrompt="1"/>
          </p:nvPr>
        </p:nvSpPr>
        <p:spPr>
          <a:xfrm>
            <a:off x="6082604" y="1509864"/>
            <a:ext cx="6105158" cy="6740059"/>
          </a:xfrm>
        </p:spPr>
        <p:txBody>
          <a:bodyPr tIns="0" bIns="0" anchor="ctr">
            <a:noAutofit/>
          </a:bodyPr>
          <a:lstStyle>
            <a:lvl1pPr algn="l">
              <a:lnSpc>
                <a:spcPct val="100000"/>
              </a:lnSpc>
              <a:defRPr sz="384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72902" y="1"/>
            <a:ext cx="4634341" cy="9044658"/>
          </a:xfrm>
        </p:spPr>
        <p:txBody>
          <a:bodyPr>
            <a:normAutofit/>
          </a:bodyPr>
          <a:lstStyle>
            <a:lvl1pPr marL="0" indent="0">
              <a:buNone/>
              <a:defRPr sz="1920"/>
            </a:lvl1pPr>
          </a:lstStyle>
          <a:p>
            <a:pPr lvl="0"/>
            <a:r>
              <a:rPr lang="en-US"/>
              <a:t>Click to add picture</a:t>
            </a:r>
          </a:p>
        </p:txBody>
      </p:sp>
    </p:spTree>
    <p:extLst>
      <p:ext uri="{BB962C8B-B14F-4D97-AF65-F5344CB8AC3E}">
        <p14:creationId xmlns:p14="http://schemas.microsoft.com/office/powerpoint/2010/main" val="2156469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5668" y="-569"/>
            <a:ext cx="13030467" cy="4930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72903" y="598035"/>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644050" y="5957307"/>
            <a:ext cx="3999797" cy="3620419"/>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1" y="4926370"/>
            <a:ext cx="464257" cy="4827230"/>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493"/>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75360" y="1503680"/>
            <a:ext cx="5610191" cy="3548484"/>
          </a:xfrm>
        </p:spPr>
        <p:txBody>
          <a:bodyPr tIns="0" bIns="0">
            <a:noAutofit/>
          </a:bodyPr>
          <a:lstStyle>
            <a:lvl1pPr algn="l">
              <a:lnSpc>
                <a:spcPct val="100000"/>
              </a:lnSpc>
              <a:defRPr sz="384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75360" y="5416889"/>
            <a:ext cx="5610191" cy="3176154"/>
          </a:xfrm>
        </p:spPr>
        <p:txBody>
          <a:bodyPr lIns="91440" tIns="0" rIns="91440" bIns="0">
            <a:normAutofit/>
          </a:bodyPr>
          <a:lstStyle>
            <a:lvl1pPr marL="0" indent="0">
              <a:lnSpc>
                <a:spcPct val="100000"/>
              </a:lnSpc>
              <a:spcBef>
                <a:spcPts val="0"/>
              </a:spcBef>
              <a:buNone/>
              <a:defRPr sz="2560"/>
            </a:lvl1pPr>
            <a:lvl2pPr marL="370648">
              <a:lnSpc>
                <a:spcPct val="100000"/>
              </a:lnSpc>
              <a:spcBef>
                <a:spcPts val="0"/>
              </a:spcBef>
              <a:defRPr sz="2560"/>
            </a:lvl2pPr>
            <a:lvl3pPr marL="731543">
              <a:lnSpc>
                <a:spcPct val="100000"/>
              </a:lnSpc>
              <a:spcBef>
                <a:spcPts val="0"/>
              </a:spcBef>
              <a:defRPr sz="256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908474" y="584220"/>
            <a:ext cx="4634341" cy="9169380"/>
          </a:xfrm>
          <a:solidFill>
            <a:schemeClr val="accent3"/>
          </a:solidFill>
        </p:spPr>
        <p:txBody>
          <a:bodyPr>
            <a:normAutofit/>
          </a:bodyPr>
          <a:lstStyle>
            <a:lvl1pPr marL="0" indent="0">
              <a:buNone/>
              <a:defRPr sz="1920"/>
            </a:lvl1pPr>
          </a:lstStyle>
          <a:p>
            <a:pPr lvl="0"/>
            <a:r>
              <a:rPr lang="en-US"/>
              <a:t>Click to add picture</a:t>
            </a:r>
          </a:p>
        </p:txBody>
      </p:sp>
    </p:spTree>
    <p:extLst>
      <p:ext uri="{BB962C8B-B14F-4D97-AF65-F5344CB8AC3E}">
        <p14:creationId xmlns:p14="http://schemas.microsoft.com/office/powerpoint/2010/main" val="30294956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591" y="0"/>
            <a:ext cx="2721051" cy="97536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1493"/>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10042" y="0"/>
            <a:ext cx="2718497" cy="3634671"/>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1493"/>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463523" y="6582786"/>
            <a:ext cx="3628066" cy="2731137"/>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7536" tIns="48768" rIns="97536" bIns="48768" numCol="1" anchor="t" anchorCtr="0" compatLnSpc="1">
            <a:prstTxWarp prst="textNoShape">
              <a:avLst/>
            </a:prstTxWarp>
            <a:noAutofit/>
          </a:bodyPr>
          <a:lstStyle/>
          <a:p>
            <a:endParaRPr lang="en-US" sz="1493"/>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1325" y="6127597"/>
            <a:ext cx="2721050" cy="3641516"/>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endParaRPr lang="en-US" sz="1493"/>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713459" y="0"/>
            <a:ext cx="2731029" cy="3641372"/>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sz="1493"/>
          </a:p>
        </p:txBody>
      </p:sp>
      <p:sp>
        <p:nvSpPr>
          <p:cNvPr id="2" name="Title 1"/>
          <p:cNvSpPr>
            <a:spLocks noGrp="1"/>
          </p:cNvSpPr>
          <p:nvPr>
            <p:ph type="title" hasCustomPrompt="1"/>
          </p:nvPr>
        </p:nvSpPr>
        <p:spPr>
          <a:xfrm>
            <a:off x="3691270" y="1503679"/>
            <a:ext cx="8496492" cy="1413922"/>
          </a:xfrm>
        </p:spPr>
        <p:txBody>
          <a:bodyPr lIns="91440" tIns="0" rIns="91440" bIns="0" anchor="b" anchorCtr="0">
            <a:noAutofit/>
          </a:bodyPr>
          <a:lstStyle>
            <a:lvl1pPr algn="l">
              <a:lnSpc>
                <a:spcPct val="100000"/>
              </a:lnSpc>
              <a:defRPr sz="384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691269" y="3275419"/>
            <a:ext cx="8496491" cy="4974504"/>
          </a:xfrm>
        </p:spPr>
        <p:txBody>
          <a:bodyPr lIns="91440" tIns="0" rIns="91440" bIns="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799451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655797" y="1503679"/>
            <a:ext cx="7513191" cy="3584309"/>
          </a:xfrm>
        </p:spPr>
        <p:txBody>
          <a:bodyPr tIns="0" bIns="0">
            <a:noAutofit/>
          </a:bodyPr>
          <a:lstStyle>
            <a:lvl1pPr algn="l">
              <a:lnSpc>
                <a:spcPct val="100000"/>
              </a:lnSpc>
              <a:defRPr sz="384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939" y="-3959"/>
            <a:ext cx="3672841" cy="9801013"/>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1493"/>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816865" y="-3959"/>
            <a:ext cx="1850037" cy="7349067"/>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836396" y="-3959"/>
            <a:ext cx="1830523" cy="2447435"/>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1493"/>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939" y="4893161"/>
            <a:ext cx="3672841" cy="4903893"/>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1493"/>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833021" y="4893162"/>
            <a:ext cx="1833881" cy="2451947"/>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655795" y="5416889"/>
            <a:ext cx="7513193" cy="3176154"/>
          </a:xfrm>
        </p:spPr>
        <p:txBody>
          <a:bodyPr lIns="91440" tIns="0" rIns="91440" bIns="0">
            <a:normAutofit/>
          </a:bodyPr>
          <a:lstStyle>
            <a:lvl1pPr marL="0" indent="0">
              <a:lnSpc>
                <a:spcPct val="100000"/>
              </a:lnSpc>
              <a:spcBef>
                <a:spcPts val="0"/>
              </a:spcBef>
              <a:buNone/>
              <a:defRPr sz="2560"/>
            </a:lvl1pPr>
            <a:lvl2pPr marL="370648">
              <a:lnSpc>
                <a:spcPct val="100000"/>
              </a:lnSpc>
              <a:spcBef>
                <a:spcPts val="0"/>
              </a:spcBef>
              <a:defRPr sz="2560"/>
            </a:lvl2pPr>
            <a:lvl3pPr marL="731543">
              <a:lnSpc>
                <a:spcPct val="100000"/>
              </a:lnSpc>
              <a:spcBef>
                <a:spcPts val="0"/>
              </a:spcBef>
              <a:defRPr sz="256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1629998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9588751" y="4874434"/>
            <a:ext cx="3416049" cy="4879168"/>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9588751" y="5197012"/>
            <a:ext cx="3416049" cy="4556590"/>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9588753" y="2"/>
            <a:ext cx="3416048" cy="4888668"/>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9588751" y="9503"/>
            <a:ext cx="3416049" cy="4887434"/>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75359" y="1187037"/>
            <a:ext cx="8316228" cy="1738503"/>
          </a:xfrm>
        </p:spPr>
        <p:txBody>
          <a:bodyPr tIns="0" bIns="0">
            <a:noAutofit/>
          </a:bodyPr>
          <a:lstStyle>
            <a:lvl1pPr algn="l">
              <a:lnSpc>
                <a:spcPct val="100000"/>
              </a:lnSpc>
              <a:defRPr sz="384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75360" y="3275418"/>
            <a:ext cx="3501994" cy="5291146"/>
          </a:xfrm>
        </p:spPr>
        <p:txBody>
          <a:bodyPr lIns="91440" tIns="0" rIns="91440" bIns="0">
            <a:normAutofit/>
          </a:bodyPr>
          <a:lstStyle>
            <a:lvl1pPr marL="0" indent="0">
              <a:spcBef>
                <a:spcPts val="1067"/>
              </a:spcBef>
              <a:buNone/>
              <a:defRPr sz="1920"/>
            </a:lvl1pPr>
            <a:lvl2pPr marL="302371" indent="-302371">
              <a:spcBef>
                <a:spcPts val="1067"/>
              </a:spcBef>
              <a:defRPr sz="1920"/>
            </a:lvl2pPr>
            <a:lvl3pPr marL="302371" indent="-302371">
              <a:spcBef>
                <a:spcPts val="1067"/>
              </a:spcBef>
              <a:defRPr sz="1920"/>
            </a:lvl3pPr>
            <a:lvl4pPr marL="302371" indent="-302371">
              <a:spcBef>
                <a:spcPts val="1067"/>
              </a:spcBef>
              <a:defRPr sz="1920"/>
            </a:lvl4pPr>
            <a:lvl5pPr marL="302371"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5100970" y="3275418"/>
            <a:ext cx="3503948" cy="5291146"/>
          </a:xfrm>
        </p:spPr>
        <p:txBody>
          <a:bodyPr lIns="91440" tIns="0" rIns="91440" bIns="0">
            <a:normAutofit/>
          </a:bodyPr>
          <a:lstStyle>
            <a:lvl1pPr marL="0" indent="0">
              <a:spcBef>
                <a:spcPts val="1067"/>
              </a:spcBef>
              <a:buNone/>
              <a:defRPr sz="1920"/>
            </a:lvl1pPr>
            <a:lvl2pPr marL="302371" indent="-302371">
              <a:spcBef>
                <a:spcPts val="1067"/>
              </a:spcBef>
              <a:defRPr sz="1920"/>
            </a:lvl2pPr>
            <a:lvl3pPr marL="302371" indent="-302371">
              <a:spcBef>
                <a:spcPts val="1067"/>
              </a:spcBef>
              <a:defRPr sz="1920"/>
            </a:lvl3pPr>
            <a:lvl4pPr marL="302371" indent="-302371">
              <a:spcBef>
                <a:spcPts val="1067"/>
              </a:spcBef>
              <a:defRPr sz="1920"/>
            </a:lvl4pPr>
            <a:lvl5pPr marL="302371"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0765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5668" y="-569"/>
            <a:ext cx="13030467" cy="4930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72903" y="598035"/>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75360" y="1373004"/>
            <a:ext cx="8140490" cy="1552536"/>
          </a:xfrm>
        </p:spPr>
        <p:txBody>
          <a:bodyPr tIns="0" bIns="0"/>
          <a:lstStyle>
            <a:lvl1pPr algn="l">
              <a:lnSpc>
                <a:spcPct val="100000"/>
              </a:lnSpc>
              <a:defRPr sz="384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75360" y="3275418"/>
            <a:ext cx="3501994" cy="5893962"/>
          </a:xfrm>
        </p:spPr>
        <p:txBody>
          <a:bodyPr lIns="91440" tIns="0" rIns="91440" bIns="0">
            <a:normAutofit/>
          </a:bodyPr>
          <a:lstStyle>
            <a:lvl1pPr marL="487695" indent="-487695">
              <a:spcBef>
                <a:spcPts val="1067"/>
              </a:spcBef>
              <a:buFont typeface="+mj-lt"/>
              <a:buAutoNum type="arabicPeriod"/>
              <a:defRPr sz="1920"/>
            </a:lvl1pPr>
            <a:lvl2pPr marL="794943" indent="-365771">
              <a:spcBef>
                <a:spcPts val="1067"/>
              </a:spcBef>
              <a:buFont typeface="+mj-lt"/>
              <a:buAutoNum type="alphaLcPeriod"/>
              <a:defRPr sz="1920"/>
            </a:lvl2pPr>
            <a:lvl3pPr marL="1282638" indent="-365771">
              <a:spcBef>
                <a:spcPts val="1067"/>
              </a:spcBef>
              <a:buFont typeface="+mj-lt"/>
              <a:buAutoNum type="arabicParenR"/>
              <a:defRPr sz="1920"/>
            </a:lvl3pPr>
            <a:lvl4pPr marL="1770334" indent="-365771">
              <a:spcBef>
                <a:spcPts val="1067"/>
              </a:spcBef>
              <a:buFont typeface="+mj-lt"/>
              <a:buAutoNum type="alphaLcParenR"/>
              <a:defRPr sz="1920"/>
            </a:lvl4pPr>
            <a:lvl5pPr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5100970" y="3275418"/>
            <a:ext cx="4014880" cy="5893962"/>
          </a:xfrm>
        </p:spPr>
        <p:txBody>
          <a:bodyPr lIns="91440" tIns="0" rIns="91440" bIns="0">
            <a:normAutofit/>
          </a:bodyPr>
          <a:lstStyle>
            <a:lvl1pPr marL="0" indent="0">
              <a:spcBef>
                <a:spcPts val="1067"/>
              </a:spcBef>
              <a:buNone/>
              <a:defRPr sz="1920"/>
            </a:lvl1pPr>
            <a:lvl2pPr indent="-302371">
              <a:spcBef>
                <a:spcPts val="1067"/>
              </a:spcBef>
              <a:defRPr sz="1920"/>
            </a:lvl2pPr>
            <a:lvl3pPr indent="-302371">
              <a:spcBef>
                <a:spcPts val="1067"/>
              </a:spcBef>
              <a:defRPr sz="1920"/>
            </a:lvl3pPr>
            <a:lvl4pPr indent="-302371">
              <a:spcBef>
                <a:spcPts val="1067"/>
              </a:spcBef>
              <a:defRPr sz="1920"/>
            </a:lvl4pPr>
            <a:lvl5pPr indent="-302371">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9588751" y="1373004"/>
            <a:ext cx="3416048" cy="838059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92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977120" y="5688948"/>
            <a:ext cx="3027680" cy="4064653"/>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sz="1493"/>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sz="1493">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sz="1493">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243491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9588751" y="-3621"/>
            <a:ext cx="3416049" cy="4893969"/>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sz="1493"/>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10657841" y="1774614"/>
            <a:ext cx="2346960" cy="3102187"/>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1493"/>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1425" y="7582598"/>
            <a:ext cx="2291644" cy="2171002"/>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sz="1493"/>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0266880" y="2165745"/>
            <a:ext cx="3129051" cy="2346788"/>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643124" y="9202472"/>
            <a:ext cx="826689" cy="551130"/>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sz="1493"/>
          </a:p>
        </p:txBody>
      </p:sp>
      <p:sp>
        <p:nvSpPr>
          <p:cNvPr id="2" name="Title 1"/>
          <p:cNvSpPr>
            <a:spLocks noGrp="1"/>
          </p:cNvSpPr>
          <p:nvPr>
            <p:ph type="title"/>
          </p:nvPr>
        </p:nvSpPr>
        <p:spPr>
          <a:xfrm>
            <a:off x="975361" y="1503679"/>
            <a:ext cx="8366759" cy="1440401"/>
          </a:xfrm>
        </p:spPr>
        <p:txBody>
          <a:bodyPr tIns="0" bIns="0">
            <a:noAutofit/>
          </a:bodyPr>
          <a:lstStyle>
            <a:lvl1pPr algn="l">
              <a:lnSpc>
                <a:spcPct val="100000"/>
              </a:lnSpc>
              <a:defRPr sz="384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75360" y="3316326"/>
            <a:ext cx="7363281" cy="5293251"/>
          </a:xfrm>
        </p:spPr>
        <p:txBody>
          <a:bodyPr tIns="0" bIns="0">
            <a:normAutofit/>
          </a:bodyPr>
          <a:lstStyle>
            <a:lvl1pPr marL="0" indent="0">
              <a:lnSpc>
                <a:spcPct val="100000"/>
              </a:lnSpc>
              <a:spcBef>
                <a:spcPts val="0"/>
              </a:spcBef>
              <a:buNone/>
              <a:defRPr sz="2560"/>
            </a:lvl1pPr>
            <a:lvl2pPr marL="370648">
              <a:lnSpc>
                <a:spcPct val="100000"/>
              </a:lnSpc>
              <a:spcBef>
                <a:spcPts val="0"/>
              </a:spcBef>
              <a:defRPr sz="2560"/>
            </a:lvl2pPr>
            <a:lvl3pPr marL="731543">
              <a:lnSpc>
                <a:spcPct val="100000"/>
              </a:lnSpc>
              <a:spcBef>
                <a:spcPts val="0"/>
              </a:spcBef>
              <a:defRPr sz="256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9588751" y="4842936"/>
            <a:ext cx="3416049" cy="4910665"/>
          </a:xfrm>
          <a:solidFill>
            <a:schemeClr val="accent1"/>
          </a:solidFill>
        </p:spPr>
        <p:txBody>
          <a:bodyPr>
            <a:normAutofit/>
          </a:bodyPr>
          <a:lstStyle>
            <a:lvl1pPr marL="0" indent="0">
              <a:buNone/>
              <a:defRPr sz="192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74466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653933" cy="3620099"/>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7536" tIns="48768" rIns="97536" bIns="48768" numCol="1" anchor="t" anchorCtr="0" compatLnSpc="1">
            <a:prstTxWarp prst="textNoShape">
              <a:avLst/>
            </a:prstTxWarp>
            <a:noAutofit/>
          </a:bodyPr>
          <a:lstStyle/>
          <a:p>
            <a:pPr lvl="0"/>
            <a:endParaRPr lang="en-US" sz="1493"/>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728256" cy="2133404"/>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7536" tIns="48768" rIns="97536" bIns="48768" numCol="1" anchor="t" anchorCtr="0" compatLnSpc="1">
            <a:prstTxWarp prst="textNoShape">
              <a:avLst/>
            </a:prstTxWarp>
            <a:noAutofit/>
          </a:bodyPr>
          <a:lstStyle/>
          <a:p>
            <a:pPr lvl="0"/>
            <a:endParaRPr lang="en-US" sz="1493">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81809" y="446850"/>
            <a:ext cx="826689" cy="110225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653934" y="1549103"/>
            <a:ext cx="10538066" cy="1394978"/>
          </a:xfrm>
        </p:spPr>
        <p:txBody>
          <a:bodyPr tIns="0" bIns="0"/>
          <a:lstStyle>
            <a:lvl1pPr algn="l">
              <a:lnSpc>
                <a:spcPct val="100000"/>
              </a:lnSpc>
              <a:defRPr sz="384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653935" y="3316563"/>
            <a:ext cx="3173565" cy="5268289"/>
          </a:xfrm>
        </p:spPr>
        <p:txBody>
          <a:bodyPr lIns="91440" tIns="0" rIns="91440" bIns="0" anchor="t" anchorCtr="0">
            <a:noAutofit/>
          </a:bodyPr>
          <a:lstStyle>
            <a:lvl1pPr marL="0" indent="0">
              <a:lnSpc>
                <a:spcPct val="100000"/>
              </a:lnSpc>
              <a:spcBef>
                <a:spcPts val="0"/>
              </a:spcBef>
              <a:spcAft>
                <a:spcPts val="1280"/>
              </a:spcAft>
              <a:buFont typeface="Arial" panose="020B0604020202020204" pitchFamily="34" charset="0"/>
              <a:buNone/>
              <a:defRPr sz="192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426298" y="3316326"/>
            <a:ext cx="6768953" cy="5293251"/>
          </a:xfrm>
        </p:spPr>
        <p:txBody>
          <a:bodyPr lIns="91440" rIns="91440">
            <a:normAutofit/>
          </a:bodyPr>
          <a:lstStyle>
            <a:lvl1pPr>
              <a:defRPr sz="1920"/>
            </a:lvl1pPr>
            <a:lvl2pPr>
              <a:defRPr sz="1920"/>
            </a:lvl2pPr>
            <a:lvl3pPr>
              <a:defRPr sz="1920"/>
            </a:lvl3pPr>
            <a:lvl4pPr>
              <a:defRPr sz="1920"/>
            </a:lvl4pPr>
            <a:lvl5pPr>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689501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72900" cy="9750791"/>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653936" y="1503679"/>
            <a:ext cx="10533827" cy="1421861"/>
          </a:xfrm>
        </p:spPr>
        <p:txBody>
          <a:bodyPr tIns="0" bIns="0">
            <a:noAutofit/>
          </a:bodyPr>
          <a:lstStyle>
            <a:lvl1pPr algn="l">
              <a:lnSpc>
                <a:spcPct val="100000"/>
              </a:lnSpc>
              <a:defRPr sz="384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6286413"/>
            <a:ext cx="1379453" cy="3467187"/>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sz="1493"/>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653935" y="3275418"/>
            <a:ext cx="6217757" cy="5634266"/>
          </a:xfrm>
        </p:spPr>
        <p:txBody>
          <a:bodyPr lIns="91440" tIns="0" rIns="91440" bIns="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8470231" y="3275418"/>
            <a:ext cx="3717530" cy="5634266"/>
          </a:xfrm>
        </p:spPr>
        <p:txBody>
          <a:bodyPr lIns="91440" tIns="0" rIns="91440" bIns="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1134373" y="650239"/>
            <a:ext cx="1053389" cy="670562"/>
          </a:xfrm>
        </p:spPr>
        <p:txBody>
          <a:bodyPr/>
          <a:lstStyle>
            <a:lvl1pPr>
              <a:defRPr sz="1707">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398667" y="-5975599"/>
            <a:ext cx="630534" cy="12581732"/>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355544" y="355541"/>
            <a:ext cx="2789338" cy="2078255"/>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423068" y="7010955"/>
            <a:ext cx="826689" cy="110225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1493"/>
          </a:p>
        </p:txBody>
      </p:sp>
    </p:spTree>
    <p:extLst>
      <p:ext uri="{BB962C8B-B14F-4D97-AF65-F5344CB8AC3E}">
        <p14:creationId xmlns:p14="http://schemas.microsoft.com/office/powerpoint/2010/main" val="372230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5668" y="0"/>
            <a:ext cx="13030467" cy="4930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72903" y="598035"/>
            <a:ext cx="12058996" cy="8571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7"/>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75361" y="1503679"/>
            <a:ext cx="11212402" cy="1440405"/>
          </a:xfrm>
        </p:spPr>
        <p:txBody>
          <a:bodyPr tIns="0" bIns="0"/>
          <a:lstStyle>
            <a:lvl1pPr algn="ctr">
              <a:lnSpc>
                <a:spcPct val="100000"/>
              </a:lnSpc>
              <a:defRPr sz="384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75361" y="3293962"/>
            <a:ext cx="11212402" cy="5615726"/>
          </a:xfrm>
        </p:spPr>
        <p:txBody>
          <a:bodyPr lIns="91440" tIns="91440" rIns="91440" bIns="91440">
            <a:normAutofit/>
          </a:bodyPr>
          <a:lstStyle>
            <a:lvl1pPr>
              <a:spcBef>
                <a:spcPts val="1067"/>
              </a:spcBef>
              <a:defRPr sz="1920"/>
            </a:lvl1pPr>
            <a:lvl2pPr>
              <a:spcBef>
                <a:spcPts val="1067"/>
              </a:spcBef>
              <a:defRPr sz="1920"/>
            </a:lvl2pPr>
            <a:lvl3pPr>
              <a:spcBef>
                <a:spcPts val="1067"/>
              </a:spcBef>
              <a:defRPr sz="1920"/>
            </a:lvl3pPr>
            <a:lvl4pPr>
              <a:spcBef>
                <a:spcPts val="1067"/>
              </a:spcBef>
              <a:defRPr sz="1920"/>
            </a:lvl4pPr>
            <a:lvl5pPr>
              <a:spcBef>
                <a:spcPts val="1067"/>
              </a:spcBef>
              <a:defRPr sz="192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1049000" y="650239"/>
            <a:ext cx="1138762" cy="670562"/>
          </a:xfrm>
        </p:spPr>
        <p:txBody>
          <a:bodyPr/>
          <a:lstStyle>
            <a:lvl1pPr>
              <a:defRPr sz="1707">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633888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9545321" cy="97536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8029335" y="1"/>
            <a:ext cx="4982694" cy="97535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1493"/>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51025" y="1"/>
            <a:ext cx="3661004" cy="4881338"/>
          </a:xfrm>
          <a:prstGeom prst="rect">
            <a:avLst/>
          </a:prstGeom>
        </p:spPr>
      </p:pic>
      <p:sp>
        <p:nvSpPr>
          <p:cNvPr id="2" name="Title 1"/>
          <p:cNvSpPr>
            <a:spLocks noGrp="1"/>
          </p:cNvSpPr>
          <p:nvPr>
            <p:ph type="ctrTitle" hasCustomPrompt="1"/>
          </p:nvPr>
        </p:nvSpPr>
        <p:spPr>
          <a:xfrm>
            <a:off x="975361" y="1208580"/>
            <a:ext cx="6096000" cy="3879408"/>
          </a:xfrm>
        </p:spPr>
        <p:txBody>
          <a:bodyPr tIns="0" bIns="0" anchor="b" anchorCtr="0">
            <a:noAutofit/>
          </a:bodyPr>
          <a:lstStyle>
            <a:lvl1pPr algn="l">
              <a:lnSpc>
                <a:spcPct val="100000"/>
              </a:lnSpc>
              <a:defRPr sz="384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75361" y="5423795"/>
            <a:ext cx="6096000" cy="3178158"/>
          </a:xfrm>
        </p:spPr>
        <p:txBody>
          <a:bodyPr lIns="91440" tIns="0" rIns="91440" bIns="0" anchor="t" anchorCtr="0">
            <a:normAutofit/>
          </a:bodyPr>
          <a:lstStyle>
            <a:lvl1pPr marL="0" indent="0" algn="l">
              <a:spcBef>
                <a:spcPts val="614"/>
              </a:spcBef>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add subtitle</a:t>
            </a:r>
          </a:p>
        </p:txBody>
      </p:sp>
    </p:spTree>
    <p:extLst>
      <p:ext uri="{BB962C8B-B14F-4D97-AF65-F5344CB8AC3E}">
        <p14:creationId xmlns:p14="http://schemas.microsoft.com/office/powerpoint/2010/main" val="24533297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2" y="0"/>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471847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2" y="0"/>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328731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title" hasCustomPrompt="1"/>
          </p:nvPr>
        </p:nvSpPr>
        <p:spPr>
          <a:xfrm>
            <a:off x="809549" y="1079398"/>
            <a:ext cx="4194386" cy="2168408"/>
          </a:xfrm>
        </p:spPr>
        <p:txBody>
          <a:bodyPr anchor="b"/>
          <a:lstStyle>
            <a:lvl1pPr>
              <a:lnSpc>
                <a:spcPct val="100000"/>
              </a:lnSpc>
              <a:defRPr sz="3413"/>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809549" y="3251200"/>
            <a:ext cx="4194386" cy="5073189"/>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add text</a:t>
            </a:r>
          </a:p>
        </p:txBody>
      </p:sp>
      <p:sp>
        <p:nvSpPr>
          <p:cNvPr id="3" name="Content Placeholder 2"/>
          <p:cNvSpPr>
            <a:spLocks noGrp="1"/>
          </p:cNvSpPr>
          <p:nvPr>
            <p:ph idx="1" hasCustomPrompt="1"/>
          </p:nvPr>
        </p:nvSpPr>
        <p:spPr>
          <a:xfrm>
            <a:off x="5528733" y="1054519"/>
            <a:ext cx="6659028" cy="728119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3131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10612452" y="6762715"/>
            <a:ext cx="2392349" cy="2990885"/>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lvl="0"/>
            <a:endParaRPr lang="en-US" sz="1493">
              <a:solidFill>
                <a:schemeClr val="tx1"/>
              </a:solidFill>
            </a:endParaRPr>
          </a:p>
        </p:txBody>
      </p:sp>
      <p:sp>
        <p:nvSpPr>
          <p:cNvPr id="2" name="Title 1"/>
          <p:cNvSpPr>
            <a:spLocks noGrp="1"/>
          </p:cNvSpPr>
          <p:nvPr>
            <p:ph type="title" hasCustomPrompt="1"/>
          </p:nvPr>
        </p:nvSpPr>
        <p:spPr>
          <a:xfrm>
            <a:off x="811667" y="1074307"/>
            <a:ext cx="4194048" cy="2171802"/>
          </a:xfrm>
        </p:spPr>
        <p:txBody>
          <a:bodyPr anchor="b"/>
          <a:lstStyle>
            <a:lvl1pPr>
              <a:lnSpc>
                <a:spcPct val="100000"/>
              </a:lnSpc>
              <a:defRPr sz="3413"/>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811667" y="3251202"/>
            <a:ext cx="4194048"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add text</a:t>
            </a:r>
          </a:p>
        </p:txBody>
      </p:sp>
      <p:sp>
        <p:nvSpPr>
          <p:cNvPr id="3" name="Picture Placeholder 2"/>
          <p:cNvSpPr>
            <a:spLocks noGrp="1" noChangeAspect="1"/>
          </p:cNvSpPr>
          <p:nvPr>
            <p:ph type="pic" idx="1" hasCustomPrompt="1"/>
          </p:nvPr>
        </p:nvSpPr>
        <p:spPr>
          <a:xfrm>
            <a:off x="5613547" y="1404338"/>
            <a:ext cx="6583680" cy="6931378"/>
          </a:xfrm>
        </p:spPr>
        <p:txBody>
          <a:bodyPr anchor="t">
            <a:normAutofit/>
          </a:bodyPr>
          <a:lstStyle>
            <a:lvl1pPr marL="0" indent="0" algn="ctr">
              <a:buNone/>
              <a:defRPr sz="2987"/>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to add picture</a:t>
            </a:r>
          </a:p>
        </p:txBody>
      </p:sp>
    </p:spTree>
    <p:extLst>
      <p:ext uri="{BB962C8B-B14F-4D97-AF65-F5344CB8AC3E}">
        <p14:creationId xmlns:p14="http://schemas.microsoft.com/office/powerpoint/2010/main" val="828406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4/14/2025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4/14/2025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4/14/2025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4/14/2025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4/14/2025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4/14/2025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4/14/2025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20.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1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heme" Target="../theme/theme15.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4/14/2025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4/14/2025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4/14/2025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4/14/2025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4/14/2025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4/14/2025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34373" y="650239"/>
            <a:ext cx="1053389" cy="347738"/>
          </a:xfrm>
          <a:prstGeom prst="rect">
            <a:avLst/>
          </a:prstGeom>
        </p:spPr>
        <p:txBody>
          <a:bodyPr vert="horz" lIns="91440" tIns="45720" rIns="0" bIns="45720" rtlCol="0" anchor="ctr"/>
          <a:lstStyle>
            <a:lvl1pPr algn="r">
              <a:defRPr sz="128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809549" y="1040385"/>
            <a:ext cx="11382451" cy="1937148"/>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809549" y="2991104"/>
            <a:ext cx="11382451"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65074"/>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 id="2147498660" r:id="rId12"/>
    <p:sldLayoutId id="2147498661" r:id="rId13"/>
    <p:sldLayoutId id="2147498662" r:id="rId14"/>
    <p:sldLayoutId id="2147498663" r:id="rId15"/>
    <p:sldLayoutId id="2147498664" r:id="rId16"/>
    <p:sldLayoutId id="2147498665" r:id="rId17"/>
  </p:sldLayoutIdLst>
  <p:hf hdr="0" ftr="0" dt="0"/>
  <p:txStyles>
    <p:titleStyle>
      <a:lvl1pPr algn="ctr" defTabSz="975390" rtl="0" eaLnBrk="1" latinLnBrk="0" hangingPunct="1">
        <a:lnSpc>
          <a:spcPts val="5200"/>
        </a:lnSpc>
        <a:spcBef>
          <a:spcPct val="0"/>
        </a:spcBef>
        <a:buNone/>
        <a:defRPr sz="4053" b="1" kern="1200" cap="all" baseline="0">
          <a:solidFill>
            <a:schemeClr val="accent6"/>
          </a:solidFill>
          <a:latin typeface="+mj-lt"/>
          <a:ea typeface="+mj-ea"/>
          <a:cs typeface="+mj-cs"/>
        </a:defRPr>
      </a:lvl1pPr>
    </p:titleStyle>
    <p:bodyStyle>
      <a:lvl1pPr marL="370648" indent="-370648" algn="l" defTabSz="975390" rtl="0" eaLnBrk="1" latinLnBrk="0" hangingPunct="1">
        <a:lnSpc>
          <a:spcPct val="100000"/>
        </a:lnSpc>
        <a:spcBef>
          <a:spcPts val="384"/>
        </a:spcBef>
        <a:buFont typeface="Arial" panose="020B0604020202020204" pitchFamily="34" charset="0"/>
        <a:buChar char="•"/>
        <a:defRPr sz="2987" kern="1200">
          <a:solidFill>
            <a:schemeClr val="accent6"/>
          </a:solidFill>
          <a:latin typeface="+mn-lt"/>
          <a:ea typeface="+mn-ea"/>
          <a:cs typeface="+mn-cs"/>
        </a:defRPr>
      </a:lvl1pPr>
      <a:lvl2pPr marL="731543" indent="-370648" algn="l" defTabSz="975390" rtl="0" eaLnBrk="1" latinLnBrk="0" hangingPunct="1">
        <a:lnSpc>
          <a:spcPct val="100000"/>
        </a:lnSpc>
        <a:spcBef>
          <a:spcPts val="384"/>
        </a:spcBef>
        <a:buFont typeface="Arial" panose="020B0604020202020204" pitchFamily="34" charset="0"/>
        <a:buChar char="•"/>
        <a:defRPr sz="2560" kern="1200">
          <a:solidFill>
            <a:schemeClr val="accent6"/>
          </a:solidFill>
          <a:latin typeface="+mn-lt"/>
          <a:ea typeface="+mn-ea"/>
          <a:cs typeface="+mn-cs"/>
        </a:defRPr>
      </a:lvl2pPr>
      <a:lvl3pPr marL="1219238" indent="-370648" algn="l" defTabSz="975390" rtl="0" eaLnBrk="1" latinLnBrk="0" hangingPunct="1">
        <a:lnSpc>
          <a:spcPct val="100000"/>
        </a:lnSpc>
        <a:spcBef>
          <a:spcPts val="384"/>
        </a:spcBef>
        <a:buFont typeface="Arial" panose="020B0604020202020204" pitchFamily="34" charset="0"/>
        <a:buChar char="•"/>
        <a:defRPr sz="2133" kern="1200">
          <a:solidFill>
            <a:schemeClr val="accent6"/>
          </a:solidFill>
          <a:latin typeface="+mn-lt"/>
          <a:ea typeface="+mn-ea"/>
          <a:cs typeface="+mn-cs"/>
        </a:defRPr>
      </a:lvl3pPr>
      <a:lvl4pPr marL="1706933" indent="-370648" algn="l" defTabSz="975390" rtl="0" eaLnBrk="1" latinLnBrk="0" hangingPunct="1">
        <a:lnSpc>
          <a:spcPct val="100000"/>
        </a:lnSpc>
        <a:spcBef>
          <a:spcPts val="384"/>
        </a:spcBef>
        <a:buFont typeface="Arial" panose="020B0604020202020204" pitchFamily="34" charset="0"/>
        <a:buChar char="•"/>
        <a:defRPr sz="1920" kern="1200">
          <a:solidFill>
            <a:schemeClr val="accent6"/>
          </a:solidFill>
          <a:latin typeface="+mn-lt"/>
          <a:ea typeface="+mn-ea"/>
          <a:cs typeface="+mn-cs"/>
        </a:defRPr>
      </a:lvl4pPr>
      <a:lvl5pPr marL="2194629" indent="-370648" algn="l" defTabSz="975390" rtl="0" eaLnBrk="1" latinLnBrk="0" hangingPunct="1">
        <a:lnSpc>
          <a:spcPct val="100000"/>
        </a:lnSpc>
        <a:spcBef>
          <a:spcPts val="384"/>
        </a:spcBef>
        <a:buFont typeface="Arial" panose="020B0604020202020204" pitchFamily="34" charset="0"/>
        <a:buChar char="•"/>
        <a:defRPr sz="1920" kern="1200">
          <a:solidFill>
            <a:schemeClr val="accent6"/>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4/14/2025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4/14/2025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4/14/2025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4/14/2025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4/14/2025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4/14/2025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4/14/2025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4/14/2025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58.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image" Target="../media/image92.png"/><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image" Target="../media/image93.png"/><Relationship Id="rId1" Type="http://schemas.openxmlformats.org/officeDocument/2006/relationships/slideLayout" Target="../slideLayouts/slideLayout149.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svg"/></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8.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2.xml"/><Relationship Id="rId5" Type="http://schemas.openxmlformats.org/officeDocument/2006/relationships/image" Target="../media/image113.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94080" y="1025355"/>
            <a:ext cx="11216640" cy="7702889"/>
          </a:xfrm>
          <a:custGeom>
            <a:avLst/>
            <a:gdLst>
              <a:gd name="connsiteX0" fmla="*/ 0 w 11216640"/>
              <a:gd name="connsiteY0" fmla="*/ 0 h 7702889"/>
              <a:gd name="connsiteX1" fmla="*/ 547636 w 11216640"/>
              <a:gd name="connsiteY1" fmla="*/ 0 h 7702889"/>
              <a:gd name="connsiteX2" fmla="*/ 870939 w 11216640"/>
              <a:gd name="connsiteY2" fmla="*/ 0 h 7702889"/>
              <a:gd name="connsiteX3" fmla="*/ 1755074 w 11216640"/>
              <a:gd name="connsiteY3" fmla="*/ 0 h 7702889"/>
              <a:gd name="connsiteX4" fmla="*/ 2302710 w 11216640"/>
              <a:gd name="connsiteY4" fmla="*/ 0 h 7702889"/>
              <a:gd name="connsiteX5" fmla="*/ 2850346 w 11216640"/>
              <a:gd name="connsiteY5" fmla="*/ 0 h 7702889"/>
              <a:gd name="connsiteX6" fmla="*/ 3734481 w 11216640"/>
              <a:gd name="connsiteY6" fmla="*/ 0 h 7702889"/>
              <a:gd name="connsiteX7" fmla="*/ 4169951 w 11216640"/>
              <a:gd name="connsiteY7" fmla="*/ 0 h 7702889"/>
              <a:gd name="connsiteX8" fmla="*/ 5054086 w 11216640"/>
              <a:gd name="connsiteY8" fmla="*/ 0 h 7702889"/>
              <a:gd name="connsiteX9" fmla="*/ 5938221 w 11216640"/>
              <a:gd name="connsiteY9" fmla="*/ 0 h 7702889"/>
              <a:gd name="connsiteX10" fmla="*/ 6598024 w 11216640"/>
              <a:gd name="connsiteY10" fmla="*/ 0 h 7702889"/>
              <a:gd name="connsiteX11" fmla="*/ 7482159 w 11216640"/>
              <a:gd name="connsiteY11" fmla="*/ 0 h 7702889"/>
              <a:gd name="connsiteX12" fmla="*/ 8029795 w 11216640"/>
              <a:gd name="connsiteY12" fmla="*/ 0 h 7702889"/>
              <a:gd name="connsiteX13" fmla="*/ 8577431 w 11216640"/>
              <a:gd name="connsiteY13" fmla="*/ 0 h 7702889"/>
              <a:gd name="connsiteX14" fmla="*/ 9349399 w 11216640"/>
              <a:gd name="connsiteY14" fmla="*/ 0 h 7702889"/>
              <a:gd name="connsiteX15" fmla="*/ 9897035 w 11216640"/>
              <a:gd name="connsiteY15" fmla="*/ 0 h 7702889"/>
              <a:gd name="connsiteX16" fmla="*/ 11216640 w 11216640"/>
              <a:gd name="connsiteY16" fmla="*/ 0 h 7702889"/>
              <a:gd name="connsiteX17" fmla="*/ 11216640 w 11216640"/>
              <a:gd name="connsiteY17" fmla="*/ 795965 h 7702889"/>
              <a:gd name="connsiteX18" fmla="*/ 11216640 w 11216640"/>
              <a:gd name="connsiteY18" fmla="*/ 1514902 h 7702889"/>
              <a:gd name="connsiteX19" fmla="*/ 11216640 w 11216640"/>
              <a:gd name="connsiteY19" fmla="*/ 2233838 h 7702889"/>
              <a:gd name="connsiteX20" fmla="*/ 11216640 w 11216640"/>
              <a:gd name="connsiteY20" fmla="*/ 2644659 h 7702889"/>
              <a:gd name="connsiteX21" fmla="*/ 11216640 w 11216640"/>
              <a:gd name="connsiteY21" fmla="*/ 3132508 h 7702889"/>
              <a:gd name="connsiteX22" fmla="*/ 11216640 w 11216640"/>
              <a:gd name="connsiteY22" fmla="*/ 3851444 h 7702889"/>
              <a:gd name="connsiteX23" fmla="*/ 11216640 w 11216640"/>
              <a:gd name="connsiteY23" fmla="*/ 4416323 h 7702889"/>
              <a:gd name="connsiteX24" fmla="*/ 11216640 w 11216640"/>
              <a:gd name="connsiteY24" fmla="*/ 4904173 h 7702889"/>
              <a:gd name="connsiteX25" fmla="*/ 11216640 w 11216640"/>
              <a:gd name="connsiteY25" fmla="*/ 5623109 h 7702889"/>
              <a:gd name="connsiteX26" fmla="*/ 11216640 w 11216640"/>
              <a:gd name="connsiteY26" fmla="*/ 6265016 h 7702889"/>
              <a:gd name="connsiteX27" fmla="*/ 11216640 w 11216640"/>
              <a:gd name="connsiteY27" fmla="*/ 6906924 h 7702889"/>
              <a:gd name="connsiteX28" fmla="*/ 11216640 w 11216640"/>
              <a:gd name="connsiteY28" fmla="*/ 7702889 h 7702889"/>
              <a:gd name="connsiteX29" fmla="*/ 10444671 w 11216640"/>
              <a:gd name="connsiteY29" fmla="*/ 7702889 h 7702889"/>
              <a:gd name="connsiteX30" fmla="*/ 10009202 w 11216640"/>
              <a:gd name="connsiteY30" fmla="*/ 7702889 h 7702889"/>
              <a:gd name="connsiteX31" fmla="*/ 9237233 w 11216640"/>
              <a:gd name="connsiteY31" fmla="*/ 7702889 h 7702889"/>
              <a:gd name="connsiteX32" fmla="*/ 8913930 w 11216640"/>
              <a:gd name="connsiteY32" fmla="*/ 7702889 h 7702889"/>
              <a:gd name="connsiteX33" fmla="*/ 8141961 w 11216640"/>
              <a:gd name="connsiteY33" fmla="*/ 7702889 h 7702889"/>
              <a:gd name="connsiteX34" fmla="*/ 7706491 w 11216640"/>
              <a:gd name="connsiteY34" fmla="*/ 7702889 h 7702889"/>
              <a:gd name="connsiteX35" fmla="*/ 7383188 w 11216640"/>
              <a:gd name="connsiteY35" fmla="*/ 7702889 h 7702889"/>
              <a:gd name="connsiteX36" fmla="*/ 6947719 w 11216640"/>
              <a:gd name="connsiteY36" fmla="*/ 7702889 h 7702889"/>
              <a:gd name="connsiteX37" fmla="*/ 6175750 w 11216640"/>
              <a:gd name="connsiteY37" fmla="*/ 7702889 h 7702889"/>
              <a:gd name="connsiteX38" fmla="*/ 5740280 w 11216640"/>
              <a:gd name="connsiteY38" fmla="*/ 7702889 h 7702889"/>
              <a:gd name="connsiteX39" fmla="*/ 5416977 w 11216640"/>
              <a:gd name="connsiteY39" fmla="*/ 7702889 h 7702889"/>
              <a:gd name="connsiteX40" fmla="*/ 4981508 w 11216640"/>
              <a:gd name="connsiteY40" fmla="*/ 7702889 h 7702889"/>
              <a:gd name="connsiteX41" fmla="*/ 4433872 w 11216640"/>
              <a:gd name="connsiteY41" fmla="*/ 7702889 h 7702889"/>
              <a:gd name="connsiteX42" fmla="*/ 3774069 w 11216640"/>
              <a:gd name="connsiteY42" fmla="*/ 7702889 h 7702889"/>
              <a:gd name="connsiteX43" fmla="*/ 3338600 w 11216640"/>
              <a:gd name="connsiteY43" fmla="*/ 7702889 h 7702889"/>
              <a:gd name="connsiteX44" fmla="*/ 2454465 w 11216640"/>
              <a:gd name="connsiteY44" fmla="*/ 7702889 h 7702889"/>
              <a:gd name="connsiteX45" fmla="*/ 1794662 w 11216640"/>
              <a:gd name="connsiteY45" fmla="*/ 7702889 h 7702889"/>
              <a:gd name="connsiteX46" fmla="*/ 910527 w 11216640"/>
              <a:gd name="connsiteY46" fmla="*/ 7702889 h 7702889"/>
              <a:gd name="connsiteX47" fmla="*/ 0 w 11216640"/>
              <a:gd name="connsiteY47" fmla="*/ 7702889 h 7702889"/>
              <a:gd name="connsiteX48" fmla="*/ 0 w 11216640"/>
              <a:gd name="connsiteY48" fmla="*/ 7138010 h 7702889"/>
              <a:gd name="connsiteX49" fmla="*/ 0 w 11216640"/>
              <a:gd name="connsiteY49" fmla="*/ 6573132 h 7702889"/>
              <a:gd name="connsiteX50" fmla="*/ 0 w 11216640"/>
              <a:gd name="connsiteY50" fmla="*/ 5854196 h 7702889"/>
              <a:gd name="connsiteX51" fmla="*/ 0 w 11216640"/>
              <a:gd name="connsiteY51" fmla="*/ 5212288 h 7702889"/>
              <a:gd name="connsiteX52" fmla="*/ 0 w 11216640"/>
              <a:gd name="connsiteY52" fmla="*/ 4416323 h 7702889"/>
              <a:gd name="connsiteX53" fmla="*/ 0 w 11216640"/>
              <a:gd name="connsiteY53" fmla="*/ 3620358 h 7702889"/>
              <a:gd name="connsiteX54" fmla="*/ 0 w 11216640"/>
              <a:gd name="connsiteY54" fmla="*/ 2901422 h 7702889"/>
              <a:gd name="connsiteX55" fmla="*/ 0 w 11216640"/>
              <a:gd name="connsiteY55" fmla="*/ 2182485 h 7702889"/>
              <a:gd name="connsiteX56" fmla="*/ 0 w 11216640"/>
              <a:gd name="connsiteY56" fmla="*/ 1463549 h 7702889"/>
              <a:gd name="connsiteX57" fmla="*/ 0 w 11216640"/>
              <a:gd name="connsiteY57" fmla="*/ 975699 h 7702889"/>
              <a:gd name="connsiteX58" fmla="*/ 0 w 11216640"/>
              <a:gd name="connsiteY58" fmla="*/ 0 h 770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16640" h="7702889"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34564" y="223857"/>
                  <a:pt x="11203007" y="540940"/>
                  <a:pt x="11216640" y="795965"/>
                </a:cubicBezTo>
                <a:cubicBezTo>
                  <a:pt x="11230273" y="1050990"/>
                  <a:pt x="11243969" y="1285435"/>
                  <a:pt x="11216640" y="1514902"/>
                </a:cubicBezTo>
                <a:cubicBezTo>
                  <a:pt x="11189311" y="1744369"/>
                  <a:pt x="11188213" y="2024350"/>
                  <a:pt x="11216640" y="2233838"/>
                </a:cubicBezTo>
                <a:cubicBezTo>
                  <a:pt x="11245067" y="2443326"/>
                  <a:pt x="11219230" y="2542907"/>
                  <a:pt x="11216640" y="2644659"/>
                </a:cubicBezTo>
                <a:cubicBezTo>
                  <a:pt x="11214050" y="2746411"/>
                  <a:pt x="11240220" y="2903927"/>
                  <a:pt x="11216640" y="3132508"/>
                </a:cubicBezTo>
                <a:cubicBezTo>
                  <a:pt x="11193060" y="3361089"/>
                  <a:pt x="11225884" y="3689078"/>
                  <a:pt x="11216640" y="3851444"/>
                </a:cubicBezTo>
                <a:cubicBezTo>
                  <a:pt x="11207396" y="4013810"/>
                  <a:pt x="11223064" y="4201494"/>
                  <a:pt x="11216640" y="4416323"/>
                </a:cubicBezTo>
                <a:cubicBezTo>
                  <a:pt x="11210216" y="4631152"/>
                  <a:pt x="11235318" y="4667533"/>
                  <a:pt x="11216640" y="4904173"/>
                </a:cubicBezTo>
                <a:cubicBezTo>
                  <a:pt x="11197963" y="5140813"/>
                  <a:pt x="11243177" y="5308018"/>
                  <a:pt x="11216640" y="5623109"/>
                </a:cubicBezTo>
                <a:cubicBezTo>
                  <a:pt x="11190103" y="5938200"/>
                  <a:pt x="11206209" y="5946549"/>
                  <a:pt x="11216640" y="6265016"/>
                </a:cubicBezTo>
                <a:cubicBezTo>
                  <a:pt x="11227071" y="6583483"/>
                  <a:pt x="11186396" y="6724794"/>
                  <a:pt x="11216640" y="6906924"/>
                </a:cubicBezTo>
                <a:cubicBezTo>
                  <a:pt x="11246884" y="7089054"/>
                  <a:pt x="11236670" y="7316199"/>
                  <a:pt x="11216640" y="7702889"/>
                </a:cubicBezTo>
                <a:cubicBezTo>
                  <a:pt x="10986740" y="7687859"/>
                  <a:pt x="10757126" y="7689199"/>
                  <a:pt x="10444671" y="7702889"/>
                </a:cubicBezTo>
                <a:cubicBezTo>
                  <a:pt x="10132216" y="7716579"/>
                  <a:pt x="10097401" y="7698026"/>
                  <a:pt x="10009202" y="7702889"/>
                </a:cubicBezTo>
                <a:cubicBezTo>
                  <a:pt x="9921003" y="7707752"/>
                  <a:pt x="9475874" y="7738563"/>
                  <a:pt x="9237233" y="7702889"/>
                </a:cubicBezTo>
                <a:cubicBezTo>
                  <a:pt x="8998592" y="7667215"/>
                  <a:pt x="9066115" y="7694450"/>
                  <a:pt x="8913930" y="7702889"/>
                </a:cubicBezTo>
                <a:cubicBezTo>
                  <a:pt x="8761745" y="7711328"/>
                  <a:pt x="8375416" y="7735512"/>
                  <a:pt x="8141961" y="7702889"/>
                </a:cubicBezTo>
                <a:cubicBezTo>
                  <a:pt x="7908506" y="7670266"/>
                  <a:pt x="7846952" y="7721659"/>
                  <a:pt x="7706491" y="7702889"/>
                </a:cubicBezTo>
                <a:cubicBezTo>
                  <a:pt x="7566030" y="7684120"/>
                  <a:pt x="7532117" y="7718749"/>
                  <a:pt x="7383188" y="7702889"/>
                </a:cubicBezTo>
                <a:cubicBezTo>
                  <a:pt x="7234259" y="7687029"/>
                  <a:pt x="7126759" y="7715324"/>
                  <a:pt x="6947719" y="7702889"/>
                </a:cubicBezTo>
                <a:cubicBezTo>
                  <a:pt x="6768679" y="7690454"/>
                  <a:pt x="6370811" y="7734795"/>
                  <a:pt x="6175750" y="7702889"/>
                </a:cubicBezTo>
                <a:cubicBezTo>
                  <a:pt x="5980689" y="7670983"/>
                  <a:pt x="5925799" y="7716429"/>
                  <a:pt x="5740280" y="7702889"/>
                </a:cubicBezTo>
                <a:cubicBezTo>
                  <a:pt x="5554761" y="7689350"/>
                  <a:pt x="5485505" y="7706140"/>
                  <a:pt x="5416977" y="7702889"/>
                </a:cubicBezTo>
                <a:cubicBezTo>
                  <a:pt x="5348449" y="7699638"/>
                  <a:pt x="5149722" y="7683655"/>
                  <a:pt x="4981508" y="7702889"/>
                </a:cubicBezTo>
                <a:cubicBezTo>
                  <a:pt x="4813294" y="7722123"/>
                  <a:pt x="4659419" y="7702086"/>
                  <a:pt x="4433872" y="7702889"/>
                </a:cubicBezTo>
                <a:cubicBezTo>
                  <a:pt x="4208325" y="7703692"/>
                  <a:pt x="3992611" y="7676160"/>
                  <a:pt x="3774069" y="7702889"/>
                </a:cubicBezTo>
                <a:cubicBezTo>
                  <a:pt x="3555527" y="7729618"/>
                  <a:pt x="3468966" y="7683921"/>
                  <a:pt x="3338600" y="7702889"/>
                </a:cubicBezTo>
                <a:cubicBezTo>
                  <a:pt x="3208234" y="7721857"/>
                  <a:pt x="2842555" y="7727618"/>
                  <a:pt x="2454465" y="7702889"/>
                </a:cubicBezTo>
                <a:cubicBezTo>
                  <a:pt x="2066375" y="7678160"/>
                  <a:pt x="1991463" y="7720693"/>
                  <a:pt x="1794662" y="7702889"/>
                </a:cubicBezTo>
                <a:cubicBezTo>
                  <a:pt x="1597861" y="7685085"/>
                  <a:pt x="1319371" y="7735721"/>
                  <a:pt x="910527" y="7702889"/>
                </a:cubicBezTo>
                <a:cubicBezTo>
                  <a:pt x="501684" y="7670057"/>
                  <a:pt x="268068" y="7666225"/>
                  <a:pt x="0" y="7702889"/>
                </a:cubicBezTo>
                <a:cubicBezTo>
                  <a:pt x="24105" y="7436108"/>
                  <a:pt x="-12591" y="7265125"/>
                  <a:pt x="0" y="7138010"/>
                </a:cubicBezTo>
                <a:cubicBezTo>
                  <a:pt x="12591" y="7010895"/>
                  <a:pt x="-2731" y="6771511"/>
                  <a:pt x="0" y="6573132"/>
                </a:cubicBezTo>
                <a:cubicBezTo>
                  <a:pt x="2731" y="6374753"/>
                  <a:pt x="-14097" y="6209761"/>
                  <a:pt x="0" y="5854196"/>
                </a:cubicBezTo>
                <a:cubicBezTo>
                  <a:pt x="14097" y="5498631"/>
                  <a:pt x="1361" y="5414520"/>
                  <a:pt x="0" y="5212288"/>
                </a:cubicBezTo>
                <a:cubicBezTo>
                  <a:pt x="-1361" y="5010056"/>
                  <a:pt x="-30483" y="4753357"/>
                  <a:pt x="0" y="4416323"/>
                </a:cubicBezTo>
                <a:cubicBezTo>
                  <a:pt x="30483" y="4079289"/>
                  <a:pt x="26663" y="3817966"/>
                  <a:pt x="0" y="3620358"/>
                </a:cubicBezTo>
                <a:cubicBezTo>
                  <a:pt x="-26663" y="3422751"/>
                  <a:pt x="27281" y="3197118"/>
                  <a:pt x="0" y="2901422"/>
                </a:cubicBezTo>
                <a:cubicBezTo>
                  <a:pt x="-27281" y="2605726"/>
                  <a:pt x="-6618" y="2391525"/>
                  <a:pt x="0" y="2182485"/>
                </a:cubicBezTo>
                <a:cubicBezTo>
                  <a:pt x="6618" y="1973445"/>
                  <a:pt x="25833" y="1821391"/>
                  <a:pt x="0" y="1463549"/>
                </a:cubicBezTo>
                <a:cubicBezTo>
                  <a:pt x="-25833" y="1105707"/>
                  <a:pt x="19570" y="1188279"/>
                  <a:pt x="0" y="975699"/>
                </a:cubicBezTo>
                <a:cubicBezTo>
                  <a:pt x="-19570" y="763119"/>
                  <a:pt x="27965" y="420768"/>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6D6DA6-15E7-1AB3-0665-A7C89E1A3907}"/>
              </a:ext>
            </a:extLst>
          </p:cNvPr>
          <p:cNvPicPr>
            <a:picLocks noChangeAspect="1"/>
          </p:cNvPicPr>
          <p:nvPr/>
        </p:nvPicPr>
        <p:blipFill>
          <a:blip r:embed="rId2"/>
          <a:stretch>
            <a:fillRect/>
          </a:stretch>
        </p:blipFill>
        <p:spPr>
          <a:xfrm>
            <a:off x="0" y="-2"/>
            <a:ext cx="13004800" cy="9591473"/>
          </a:xfrm>
          <a:prstGeom prst="rect">
            <a:avLst/>
          </a:prstGeom>
        </p:spPr>
      </p:pic>
    </p:spTree>
    <p:extLst>
      <p:ext uri="{BB962C8B-B14F-4D97-AF65-F5344CB8AC3E}">
        <p14:creationId xmlns:p14="http://schemas.microsoft.com/office/powerpoint/2010/main" val="189066391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EFD21-C209-D0B9-D321-A453FDFA1A05}"/>
              </a:ext>
            </a:extLst>
          </p:cNvPr>
          <p:cNvPicPr>
            <a:picLocks noChangeAspect="1"/>
          </p:cNvPicPr>
          <p:nvPr/>
        </p:nvPicPr>
        <p:blipFill>
          <a:blip r:embed="rId2"/>
          <a:stretch>
            <a:fillRect/>
          </a:stretch>
        </p:blipFill>
        <p:spPr>
          <a:xfrm>
            <a:off x="214009" y="0"/>
            <a:ext cx="12568136" cy="9753599"/>
          </a:xfrm>
          <a:prstGeom prst="rect">
            <a:avLst/>
          </a:prstGeom>
        </p:spPr>
      </p:pic>
    </p:spTree>
    <p:extLst>
      <p:ext uri="{BB962C8B-B14F-4D97-AF65-F5344CB8AC3E}">
        <p14:creationId xmlns:p14="http://schemas.microsoft.com/office/powerpoint/2010/main" val="23057824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0710D-76C9-7081-B51F-D57AABB5332E}"/>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387057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CA4E6-34FA-3AA7-8B05-4A59A84748B1}"/>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122023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798F3-61ED-1189-538B-41A321F1ED7F}"/>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1868650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A771E-B398-328B-3F22-BA3834F2DB9D}"/>
              </a:ext>
            </a:extLst>
          </p:cNvPr>
          <p:cNvPicPr>
            <a:picLocks noChangeAspect="1"/>
          </p:cNvPicPr>
          <p:nvPr/>
        </p:nvPicPr>
        <p:blipFill>
          <a:blip r:embed="rId2"/>
          <a:stretch>
            <a:fillRect/>
          </a:stretch>
        </p:blipFill>
        <p:spPr>
          <a:xfrm>
            <a:off x="0" y="0"/>
            <a:ext cx="13004799" cy="9753599"/>
          </a:xfrm>
          <a:prstGeom prst="rect">
            <a:avLst/>
          </a:prstGeom>
        </p:spPr>
      </p:pic>
    </p:spTree>
    <p:extLst>
      <p:ext uri="{BB962C8B-B14F-4D97-AF65-F5344CB8AC3E}">
        <p14:creationId xmlns:p14="http://schemas.microsoft.com/office/powerpoint/2010/main" val="3494101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Monday 4/14 4 to 5:30 pm Wednesday 4/16 4 to 5:30 pm</a:t>
            </a:r>
            <a:endParaRPr lang="en-US" sz="2560" dirty="0"/>
          </a:p>
          <a:p>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53EA87-1B35-49D8-04A0-03B89BC71E3F}"/>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13033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22C5-0C9E-B582-A8FE-B45E70A01E7F}"/>
              </a:ext>
            </a:extLst>
          </p:cNvPr>
          <p:cNvSpPr>
            <a:spLocks noGrp="1"/>
          </p:cNvSpPr>
          <p:nvPr>
            <p:ph type="ctrTitle"/>
          </p:nvPr>
        </p:nvSpPr>
        <p:spPr>
          <a:xfrm>
            <a:off x="820542" y="1054803"/>
            <a:ext cx="6096000" cy="2909556"/>
          </a:xfrm>
        </p:spPr>
        <p:txBody>
          <a:bodyPr/>
          <a:lstStyle/>
          <a:p>
            <a:r>
              <a:rPr lang="en-US"/>
              <a:t>You're invited!</a:t>
            </a:r>
          </a:p>
        </p:txBody>
      </p:sp>
      <p:sp>
        <p:nvSpPr>
          <p:cNvPr id="3" name="Subtitle 2">
            <a:extLst>
              <a:ext uri="{FF2B5EF4-FFF2-40B4-BE49-F238E27FC236}">
                <a16:creationId xmlns:a16="http://schemas.microsoft.com/office/drawing/2014/main" id="{D8B5CEF2-E667-BBB5-2EA6-C06F93B6DE12}"/>
              </a:ext>
            </a:extLst>
          </p:cNvPr>
          <p:cNvSpPr>
            <a:spLocks noGrp="1"/>
          </p:cNvSpPr>
          <p:nvPr>
            <p:ph type="subTitle" idx="1"/>
          </p:nvPr>
        </p:nvSpPr>
        <p:spPr>
          <a:xfrm>
            <a:off x="1026967" y="4280723"/>
            <a:ext cx="6096000" cy="2912583"/>
          </a:xfrm>
        </p:spPr>
        <p:txBody>
          <a:bodyPr>
            <a:normAutofit/>
          </a:bodyPr>
          <a:lstStyle/>
          <a:p>
            <a:r>
              <a:rPr lang="en-US">
                <a:cs typeface="Sabon Next LT"/>
              </a:rPr>
              <a:t>Join us every Wednesday at lunch!</a:t>
            </a:r>
          </a:p>
          <a:p>
            <a:pPr marL="365771" indent="-365771">
              <a:buFont typeface="Calibri" panose="020B0604020202020204" pitchFamily="34" charset="0"/>
              <a:buChar char="-"/>
            </a:pPr>
            <a:r>
              <a:rPr lang="en-US">
                <a:cs typeface="Sabon Next LT"/>
              </a:rPr>
              <a:t>Get to know nice people!</a:t>
            </a:r>
          </a:p>
          <a:p>
            <a:pPr marL="365771" indent="-365771">
              <a:buFont typeface="Calibri" panose="020B0604020202020204" pitchFamily="34" charset="0"/>
              <a:buChar char="-"/>
            </a:pPr>
            <a:r>
              <a:rPr lang="en-US">
                <a:cs typeface="Sabon Next LT"/>
              </a:rPr>
              <a:t>Games</a:t>
            </a:r>
          </a:p>
          <a:p>
            <a:pPr marL="365771" indent="-365771">
              <a:buFont typeface="Calibri" panose="020B0604020202020204" pitchFamily="34" charset="0"/>
              <a:buChar char="-"/>
            </a:pPr>
            <a:r>
              <a:rPr lang="en-US">
                <a:cs typeface="Sabon Next LT"/>
              </a:rPr>
              <a:t>Student Speakers</a:t>
            </a:r>
          </a:p>
          <a:p>
            <a:pPr marL="365771" indent="-365771">
              <a:buFont typeface="Calibri" panose="020B0604020202020204" pitchFamily="34" charset="0"/>
              <a:buChar char="-"/>
            </a:pPr>
            <a:r>
              <a:rPr lang="en-US">
                <a:cs typeface="Sabon Next LT"/>
              </a:rPr>
              <a:t>Relax + eat lunch with friends!</a:t>
            </a:r>
          </a:p>
          <a:p>
            <a:pPr marL="365771" indent="-365771">
              <a:buFont typeface="Calibri" panose="020B0604020202020204" pitchFamily="34" charset="0"/>
              <a:buChar char="-"/>
            </a:pPr>
            <a:endParaRPr lang="en-US">
              <a:cs typeface="Sabon Next LT"/>
            </a:endParaRPr>
          </a:p>
        </p:txBody>
      </p:sp>
      <p:pic>
        <p:nvPicPr>
          <p:cNvPr id="4" name="Picture 3" descr="Home – First Priority – Christiana Middle School">
            <a:extLst>
              <a:ext uri="{FF2B5EF4-FFF2-40B4-BE49-F238E27FC236}">
                <a16:creationId xmlns:a16="http://schemas.microsoft.com/office/drawing/2014/main" id="{8C7D8D89-2949-6385-272F-882618041F4C}"/>
              </a:ext>
            </a:extLst>
          </p:cNvPr>
          <p:cNvPicPr>
            <a:picLocks noChangeAspect="1"/>
          </p:cNvPicPr>
          <p:nvPr/>
        </p:nvPicPr>
        <p:blipFill>
          <a:blip r:embed="rId3"/>
          <a:stretch>
            <a:fillRect/>
          </a:stretch>
        </p:blipFill>
        <p:spPr>
          <a:xfrm>
            <a:off x="826815" y="1643259"/>
            <a:ext cx="3623733" cy="1487069"/>
          </a:xfrm>
          <a:prstGeom prst="rect">
            <a:avLst/>
          </a:prstGeom>
        </p:spPr>
      </p:pic>
      <p:sp>
        <p:nvSpPr>
          <p:cNvPr id="6" name="Title 1">
            <a:extLst>
              <a:ext uri="{FF2B5EF4-FFF2-40B4-BE49-F238E27FC236}">
                <a16:creationId xmlns:a16="http://schemas.microsoft.com/office/drawing/2014/main" id="{D6B0B347-C17F-F13C-10A4-DE77DDF9BFCF}"/>
              </a:ext>
            </a:extLst>
          </p:cNvPr>
          <p:cNvSpPr txBox="1">
            <a:spLocks/>
          </p:cNvSpPr>
          <p:nvPr/>
        </p:nvSpPr>
        <p:spPr>
          <a:xfrm>
            <a:off x="8491825" y="4146023"/>
            <a:ext cx="2960915" cy="1941938"/>
          </a:xfrm>
          <a:prstGeom prst="rect">
            <a:avLst/>
          </a:prstGeom>
        </p:spPr>
        <p:txBody>
          <a:bodyPr vert="horz" lIns="97536" tIns="0" rIns="97536" bIns="0" rtlCol="0" anchor="b" anchorCtr="0">
            <a:noAutofit/>
          </a:bodyPr>
          <a:lstStyle>
            <a:lvl1pPr algn="l" defTabSz="914400" rtl="0" eaLnBrk="1" latinLnBrk="0" hangingPunct="1">
              <a:lnSpc>
                <a:spcPct val="100000"/>
              </a:lnSpc>
              <a:spcBef>
                <a:spcPct val="0"/>
              </a:spcBef>
              <a:buNone/>
              <a:defRPr sz="3600" b="1" kern="1200" cap="all" baseline="0">
                <a:solidFill>
                  <a:schemeClr val="accent6"/>
                </a:solidFill>
                <a:latin typeface="+mj-lt"/>
                <a:ea typeface="+mj-ea"/>
                <a:cs typeface="+mj-cs"/>
              </a:defRPr>
            </a:lvl1pPr>
          </a:lstStyle>
          <a:p>
            <a:pPr defTabSz="975390"/>
            <a:r>
              <a:rPr lang="en-US" sz="3840">
                <a:solidFill>
                  <a:srgbClr val="F5CDCE">
                    <a:lumMod val="49000"/>
                  </a:srgbClr>
                </a:solidFill>
                <a:latin typeface="Arial Black"/>
              </a:rPr>
              <a:t>WHEN?: </a:t>
            </a:r>
          </a:p>
          <a:p>
            <a:pPr defTabSz="975390"/>
            <a:endParaRPr lang="en-US" sz="3840">
              <a:solidFill>
                <a:srgbClr val="F5CDCE">
                  <a:lumMod val="49000"/>
                </a:srgbClr>
              </a:solidFill>
              <a:latin typeface="Arial Black"/>
            </a:endParaRPr>
          </a:p>
          <a:p>
            <a:pPr defTabSz="975390"/>
            <a:r>
              <a:rPr lang="en-US" sz="3840" err="1">
                <a:solidFill>
                  <a:srgbClr val="F5CDCE">
                    <a:lumMod val="49000"/>
                  </a:srgbClr>
                </a:solidFill>
                <a:latin typeface="Arial Black"/>
              </a:rPr>
              <a:t>WhEre</a:t>
            </a:r>
            <a:r>
              <a:rPr lang="en-US" sz="3840">
                <a:solidFill>
                  <a:srgbClr val="F5CDCE">
                    <a:lumMod val="49000"/>
                  </a:srgbClr>
                </a:solidFill>
                <a:latin typeface="Arial Black"/>
              </a:rPr>
              <a:t>?:</a:t>
            </a:r>
          </a:p>
          <a:p>
            <a:pPr defTabSz="975390"/>
            <a:endParaRPr lang="en-US" sz="3840">
              <a:solidFill>
                <a:srgbClr val="F5CDCE">
                  <a:lumMod val="49000"/>
                </a:srgbClr>
              </a:solidFill>
              <a:latin typeface="Arial Black"/>
            </a:endParaRPr>
          </a:p>
          <a:p>
            <a:pPr defTabSz="975390"/>
            <a:r>
              <a:rPr lang="en-US" sz="3840">
                <a:solidFill>
                  <a:srgbClr val="F5CDCE">
                    <a:lumMod val="49000"/>
                  </a:srgbClr>
                </a:solidFill>
                <a:latin typeface="Arial Black"/>
              </a:rPr>
              <a:t>Who?:</a:t>
            </a:r>
          </a:p>
        </p:txBody>
      </p:sp>
      <p:sp>
        <p:nvSpPr>
          <p:cNvPr id="10" name="Subtitle 2">
            <a:extLst>
              <a:ext uri="{FF2B5EF4-FFF2-40B4-BE49-F238E27FC236}">
                <a16:creationId xmlns:a16="http://schemas.microsoft.com/office/drawing/2014/main" id="{AC7962C6-683D-4F9C-035A-E44315E656BB}"/>
              </a:ext>
            </a:extLst>
          </p:cNvPr>
          <p:cNvSpPr txBox="1">
            <a:spLocks/>
          </p:cNvSpPr>
          <p:nvPr/>
        </p:nvSpPr>
        <p:spPr>
          <a:xfrm>
            <a:off x="9420739" y="3785303"/>
            <a:ext cx="2741587" cy="358069"/>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2560">
                <a:solidFill>
                  <a:srgbClr val="F5CDCE">
                    <a:lumMod val="49000"/>
                  </a:srgbClr>
                </a:solidFill>
                <a:latin typeface="Alasassy Caps"/>
                <a:cs typeface="Sabon Next LT"/>
              </a:rPr>
              <a:t>Wednesdays @ Lunch</a:t>
            </a:r>
          </a:p>
          <a:p>
            <a:pPr defTabSz="975390">
              <a:spcBef>
                <a:spcPts val="614"/>
              </a:spcBef>
            </a:pPr>
            <a:endParaRPr lang="en-US" sz="2560">
              <a:solidFill>
                <a:srgbClr val="1F2C8F"/>
              </a:solidFill>
              <a:latin typeface="Sabon Next LT"/>
              <a:cs typeface="Sabon Next LT"/>
            </a:endParaRPr>
          </a:p>
        </p:txBody>
      </p:sp>
      <p:sp>
        <p:nvSpPr>
          <p:cNvPr id="13" name="Subtitle 2">
            <a:extLst>
              <a:ext uri="{FF2B5EF4-FFF2-40B4-BE49-F238E27FC236}">
                <a16:creationId xmlns:a16="http://schemas.microsoft.com/office/drawing/2014/main" id="{35EFB326-7160-2621-CDD7-A157FEA65145}"/>
              </a:ext>
            </a:extLst>
          </p:cNvPr>
          <p:cNvSpPr txBox="1">
            <a:spLocks/>
          </p:cNvSpPr>
          <p:nvPr/>
        </p:nvSpPr>
        <p:spPr>
          <a:xfrm>
            <a:off x="9420737" y="4920642"/>
            <a:ext cx="3425371" cy="383873"/>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2560">
                <a:solidFill>
                  <a:srgbClr val="F5CDCE">
                    <a:lumMod val="49000"/>
                  </a:srgbClr>
                </a:solidFill>
                <a:latin typeface="Alasassy Caps"/>
                <a:cs typeface="Sabon Next LT"/>
              </a:rPr>
              <a:t>Room 263-C (Courtroom)</a:t>
            </a:r>
          </a:p>
        </p:txBody>
      </p:sp>
      <p:sp>
        <p:nvSpPr>
          <p:cNvPr id="14" name="Subtitle 2">
            <a:extLst>
              <a:ext uri="{FF2B5EF4-FFF2-40B4-BE49-F238E27FC236}">
                <a16:creationId xmlns:a16="http://schemas.microsoft.com/office/drawing/2014/main" id="{37F9EC5B-BD78-34A7-4120-5EDB1469D0C0}"/>
              </a:ext>
            </a:extLst>
          </p:cNvPr>
          <p:cNvSpPr txBox="1">
            <a:spLocks/>
          </p:cNvSpPr>
          <p:nvPr/>
        </p:nvSpPr>
        <p:spPr>
          <a:xfrm>
            <a:off x="9420738" y="6081785"/>
            <a:ext cx="2741587" cy="358069"/>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2560">
                <a:solidFill>
                  <a:srgbClr val="F5CDCE">
                    <a:lumMod val="49000"/>
                  </a:srgbClr>
                </a:solidFill>
                <a:latin typeface="Alasassy Caps"/>
                <a:cs typeface="Sabon Next LT"/>
              </a:rPr>
              <a:t>You! God cares about you and we would love to have you!</a:t>
            </a:r>
          </a:p>
          <a:p>
            <a:pPr defTabSz="975390">
              <a:spcBef>
                <a:spcPts val="614"/>
              </a:spcBef>
            </a:pPr>
            <a:endParaRPr lang="en-US" sz="2560">
              <a:solidFill>
                <a:srgbClr val="1F2C8F"/>
              </a:solidFill>
              <a:latin typeface="Sabon Next LT"/>
              <a:cs typeface="Sabon Next LT"/>
            </a:endParaRPr>
          </a:p>
        </p:txBody>
      </p:sp>
    </p:spTree>
    <p:extLst>
      <p:ext uri="{BB962C8B-B14F-4D97-AF65-F5344CB8AC3E}">
        <p14:creationId xmlns:p14="http://schemas.microsoft.com/office/powerpoint/2010/main" val="1973173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3318-7635-26EF-BD89-738F8A437BDE}"/>
              </a:ext>
            </a:extLst>
          </p:cNvPr>
          <p:cNvSpPr>
            <a:spLocks noGrp="1"/>
          </p:cNvSpPr>
          <p:nvPr>
            <p:ph type="ctrTitle"/>
          </p:nvPr>
        </p:nvSpPr>
        <p:spPr>
          <a:xfrm>
            <a:off x="3226721" y="2328397"/>
            <a:ext cx="6562495" cy="2327425"/>
          </a:xfrm>
        </p:spPr>
        <p:txBody>
          <a:bodyPr/>
          <a:lstStyle/>
          <a:p>
            <a:r>
              <a:rPr lang="en-US"/>
              <a:t>COME JOIN US FOR INVITE WEEK!</a:t>
            </a:r>
          </a:p>
        </p:txBody>
      </p:sp>
      <p:sp>
        <p:nvSpPr>
          <p:cNvPr id="3" name="TextBox 2">
            <a:extLst>
              <a:ext uri="{FF2B5EF4-FFF2-40B4-BE49-F238E27FC236}">
                <a16:creationId xmlns:a16="http://schemas.microsoft.com/office/drawing/2014/main" id="{45CC99A8-FA41-89D9-5C66-B3F8CC1B14BF}"/>
              </a:ext>
            </a:extLst>
          </p:cNvPr>
          <p:cNvSpPr txBox="1"/>
          <p:nvPr/>
        </p:nvSpPr>
        <p:spPr>
          <a:xfrm rot="300000">
            <a:off x="9285272" y="5632130"/>
            <a:ext cx="1037330" cy="4924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AAC4E9"/>
                </a:solidFill>
                <a:latin typeface="Sabon Next LT"/>
                <a:ea typeface="+mn-ea"/>
                <a:cs typeface="Sabon Next LT"/>
              </a:rPr>
              <a:t>Pizza!</a:t>
            </a:r>
          </a:p>
        </p:txBody>
      </p:sp>
      <p:pic>
        <p:nvPicPr>
          <p:cNvPr id="4" name="Picture 3" descr="Pizza Pusheen">
            <a:extLst>
              <a:ext uri="{FF2B5EF4-FFF2-40B4-BE49-F238E27FC236}">
                <a16:creationId xmlns:a16="http://schemas.microsoft.com/office/drawing/2014/main" id="{92C48995-FCA9-9A36-D996-977C068EFD16}"/>
              </a:ext>
            </a:extLst>
          </p:cNvPr>
          <p:cNvPicPr>
            <a:picLocks noChangeAspect="1"/>
          </p:cNvPicPr>
          <p:nvPr/>
        </p:nvPicPr>
        <p:blipFill>
          <a:blip r:embed="rId2"/>
          <a:stretch>
            <a:fillRect/>
          </a:stretch>
        </p:blipFill>
        <p:spPr>
          <a:xfrm>
            <a:off x="9926182" y="4882365"/>
            <a:ext cx="1959629" cy="1970763"/>
          </a:xfrm>
          <a:prstGeom prst="rect">
            <a:avLst/>
          </a:prstGeom>
        </p:spPr>
      </p:pic>
      <p:sp>
        <p:nvSpPr>
          <p:cNvPr id="5" name="TextBox 4">
            <a:extLst>
              <a:ext uri="{FF2B5EF4-FFF2-40B4-BE49-F238E27FC236}">
                <a16:creationId xmlns:a16="http://schemas.microsoft.com/office/drawing/2014/main" id="{8D677F2A-286D-EE02-54F7-3E22F38BC3B7}"/>
              </a:ext>
            </a:extLst>
          </p:cNvPr>
          <p:cNvSpPr txBox="1"/>
          <p:nvPr/>
        </p:nvSpPr>
        <p:spPr>
          <a:xfrm rot="-480000">
            <a:off x="58366" y="2702580"/>
            <a:ext cx="1560639" cy="8863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FDFBF6"/>
                </a:solidFill>
                <a:latin typeface="Sabon Next LT"/>
                <a:ea typeface="+mn-ea"/>
                <a:cs typeface="Sabon Next LT"/>
              </a:rPr>
              <a:t>Guest Speaker!</a:t>
            </a:r>
          </a:p>
        </p:txBody>
      </p:sp>
      <p:pic>
        <p:nvPicPr>
          <p:cNvPr id="7" name="Picture 6" descr="Home – First Priority – Christiana Middle School">
            <a:extLst>
              <a:ext uri="{FF2B5EF4-FFF2-40B4-BE49-F238E27FC236}">
                <a16:creationId xmlns:a16="http://schemas.microsoft.com/office/drawing/2014/main" id="{401A2300-C2C1-7559-48D5-5897F3E66910}"/>
              </a:ext>
            </a:extLst>
          </p:cNvPr>
          <p:cNvPicPr>
            <a:picLocks noChangeAspect="1"/>
          </p:cNvPicPr>
          <p:nvPr/>
        </p:nvPicPr>
        <p:blipFill>
          <a:blip r:embed="rId3"/>
          <a:stretch>
            <a:fillRect/>
          </a:stretch>
        </p:blipFill>
        <p:spPr>
          <a:xfrm>
            <a:off x="4690399" y="1376037"/>
            <a:ext cx="3623733" cy="1487069"/>
          </a:xfrm>
          <a:prstGeom prst="rect">
            <a:avLst/>
          </a:prstGeom>
        </p:spPr>
      </p:pic>
      <p:pic>
        <p:nvPicPr>
          <p:cNvPr id="8" name="Picture 7" descr="662bb8ed2fbf1f8f5e7e3b1d_julian.png (120×120)">
            <a:extLst>
              <a:ext uri="{FF2B5EF4-FFF2-40B4-BE49-F238E27FC236}">
                <a16:creationId xmlns:a16="http://schemas.microsoft.com/office/drawing/2014/main" id="{DDA4A6A8-6011-2962-5E05-52C77FF4246F}"/>
              </a:ext>
            </a:extLst>
          </p:cNvPr>
          <p:cNvPicPr>
            <a:picLocks noChangeAspect="1"/>
          </p:cNvPicPr>
          <p:nvPr/>
        </p:nvPicPr>
        <p:blipFill>
          <a:blip r:embed="rId4"/>
          <a:stretch>
            <a:fillRect/>
          </a:stretch>
        </p:blipFill>
        <p:spPr>
          <a:xfrm rot="21120000">
            <a:off x="476295" y="3498291"/>
            <a:ext cx="1614506" cy="1659043"/>
          </a:xfrm>
          <a:prstGeom prst="rect">
            <a:avLst/>
          </a:prstGeom>
        </p:spPr>
      </p:pic>
      <p:sp>
        <p:nvSpPr>
          <p:cNvPr id="11" name="Subtitle 2">
            <a:extLst>
              <a:ext uri="{FF2B5EF4-FFF2-40B4-BE49-F238E27FC236}">
                <a16:creationId xmlns:a16="http://schemas.microsoft.com/office/drawing/2014/main" id="{7796C851-97AA-A488-CC63-9A16D1F8EA29}"/>
              </a:ext>
            </a:extLst>
          </p:cNvPr>
          <p:cNvSpPr txBox="1">
            <a:spLocks/>
          </p:cNvSpPr>
          <p:nvPr/>
        </p:nvSpPr>
        <p:spPr>
          <a:xfrm>
            <a:off x="4800027" y="4163867"/>
            <a:ext cx="3409642" cy="480546"/>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3413">
                <a:solidFill>
                  <a:srgbClr val="F5CDCE">
                    <a:lumMod val="49000"/>
                  </a:srgbClr>
                </a:solidFill>
                <a:latin typeface="Alasassy Caps"/>
                <a:cs typeface="Sabon Next LT"/>
              </a:rPr>
              <a:t>This Wednesday (4/16)</a:t>
            </a:r>
            <a:endParaRPr lang="en-US" sz="3413">
              <a:solidFill>
                <a:srgbClr val="F5CDCE">
                  <a:lumMod val="49000"/>
                </a:srgbClr>
              </a:solidFill>
              <a:latin typeface="Sabon Next LT"/>
              <a:cs typeface="Sabon Next LT"/>
            </a:endParaRPr>
          </a:p>
          <a:p>
            <a:pPr defTabSz="975390">
              <a:spcBef>
                <a:spcPts val="614"/>
              </a:spcBef>
            </a:pPr>
            <a:endParaRPr lang="en-US" sz="2560">
              <a:solidFill>
                <a:srgbClr val="1F2C8F"/>
              </a:solidFill>
              <a:latin typeface="Sabon Next LT"/>
              <a:cs typeface="Sabon Next LT"/>
            </a:endParaRPr>
          </a:p>
        </p:txBody>
      </p:sp>
      <p:pic>
        <p:nvPicPr>
          <p:cNvPr id="12" name="Graphic 11" descr="Daily calendar with solid fill">
            <a:extLst>
              <a:ext uri="{FF2B5EF4-FFF2-40B4-BE49-F238E27FC236}">
                <a16:creationId xmlns:a16="http://schemas.microsoft.com/office/drawing/2014/main" id="{0A290838-8B53-3D5D-C32F-F215A32223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7361" y="4043959"/>
            <a:ext cx="719273" cy="730407"/>
          </a:xfrm>
          <a:prstGeom prst="rect">
            <a:avLst/>
          </a:prstGeom>
        </p:spPr>
      </p:pic>
      <p:pic>
        <p:nvPicPr>
          <p:cNvPr id="13" name="Graphic 12" descr="Marker with solid fill">
            <a:extLst>
              <a:ext uri="{FF2B5EF4-FFF2-40B4-BE49-F238E27FC236}">
                <a16:creationId xmlns:a16="http://schemas.microsoft.com/office/drawing/2014/main" id="{C09A2DE1-AC0D-BA9F-7D14-F110FCA0FA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361" y="4767686"/>
            <a:ext cx="719273" cy="741541"/>
          </a:xfrm>
          <a:prstGeom prst="rect">
            <a:avLst/>
          </a:prstGeom>
        </p:spPr>
      </p:pic>
      <p:sp>
        <p:nvSpPr>
          <p:cNvPr id="14" name="Subtitle 2">
            <a:extLst>
              <a:ext uri="{FF2B5EF4-FFF2-40B4-BE49-F238E27FC236}">
                <a16:creationId xmlns:a16="http://schemas.microsoft.com/office/drawing/2014/main" id="{C1FBBB79-E949-1C58-6031-CA685656AE6A}"/>
              </a:ext>
            </a:extLst>
          </p:cNvPr>
          <p:cNvSpPr txBox="1">
            <a:spLocks/>
          </p:cNvSpPr>
          <p:nvPr/>
        </p:nvSpPr>
        <p:spPr>
          <a:xfrm>
            <a:off x="4800027" y="4831920"/>
            <a:ext cx="3409642" cy="480546"/>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endParaRPr lang="en-US" sz="2560">
              <a:solidFill>
                <a:srgbClr val="1F2C8F"/>
              </a:solidFill>
              <a:latin typeface="Sabon Next LT"/>
              <a:cs typeface="Sabon Next LT"/>
            </a:endParaRPr>
          </a:p>
        </p:txBody>
      </p:sp>
      <p:sp>
        <p:nvSpPr>
          <p:cNvPr id="6" name="Subtitle 2">
            <a:extLst>
              <a:ext uri="{FF2B5EF4-FFF2-40B4-BE49-F238E27FC236}">
                <a16:creationId xmlns:a16="http://schemas.microsoft.com/office/drawing/2014/main" id="{24BF1560-DDFF-B1FB-5E3F-0F173208A6C5}"/>
              </a:ext>
            </a:extLst>
          </p:cNvPr>
          <p:cNvSpPr txBox="1">
            <a:spLocks/>
          </p:cNvSpPr>
          <p:nvPr/>
        </p:nvSpPr>
        <p:spPr>
          <a:xfrm>
            <a:off x="4800027" y="4887592"/>
            <a:ext cx="3409642" cy="480546"/>
          </a:xfrm>
          <a:prstGeom prst="rect">
            <a:avLst/>
          </a:prstGeom>
        </p:spPr>
        <p:txBody>
          <a:bodyPr vert="horz" lIns="97536" tIns="0" rIns="97536" bIns="0" rtlCol="0" anchor="t" anchorCtr="0">
            <a:noAutofit/>
          </a:bodyPr>
          <a:lstStyle>
            <a:lvl1pPr marL="0" indent="0" algn="l" defTabSz="914400" rtl="0" eaLnBrk="1" latinLnBrk="0" hangingPunct="1">
              <a:lnSpc>
                <a:spcPct val="100000"/>
              </a:lnSpc>
              <a:spcBef>
                <a:spcPts val="576"/>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75390">
              <a:spcBef>
                <a:spcPts val="614"/>
              </a:spcBef>
            </a:pPr>
            <a:r>
              <a:rPr lang="en-US" sz="3413" dirty="0">
                <a:solidFill>
                  <a:srgbClr val="F5CDCE">
                    <a:lumMod val="49000"/>
                  </a:srgbClr>
                </a:solidFill>
                <a:latin typeface="Alasassy Caps"/>
                <a:cs typeface="Sabon Next LT"/>
              </a:rPr>
              <a:t>The gym (basketball court - building d)</a:t>
            </a:r>
            <a:endParaRPr lang="en-US" sz="3413" dirty="0">
              <a:solidFill>
                <a:srgbClr val="F5CDCE">
                  <a:lumMod val="49000"/>
                </a:srgbClr>
              </a:solidFill>
              <a:latin typeface="Sabon Next LT"/>
              <a:cs typeface="Sabon Next LT"/>
            </a:endParaRPr>
          </a:p>
          <a:p>
            <a:pPr defTabSz="975390">
              <a:spcBef>
                <a:spcPts val="614"/>
              </a:spcBef>
            </a:pPr>
            <a:endParaRPr lang="en-US" sz="2560">
              <a:solidFill>
                <a:srgbClr val="1F2C8F"/>
              </a:solidFill>
              <a:latin typeface="Sabon Next LT"/>
              <a:cs typeface="Sabon Next LT"/>
            </a:endParaRPr>
          </a:p>
        </p:txBody>
      </p:sp>
      <p:pic>
        <p:nvPicPr>
          <p:cNvPr id="9" name="Graphic 8" descr="Group with solid fill">
            <a:extLst>
              <a:ext uri="{FF2B5EF4-FFF2-40B4-BE49-F238E27FC236}">
                <a16:creationId xmlns:a16="http://schemas.microsoft.com/office/drawing/2014/main" id="{4D626F61-A97C-FBFD-4487-48F436E820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60000">
            <a:off x="10904452" y="3188695"/>
            <a:ext cx="1966306" cy="2066514"/>
          </a:xfrm>
          <a:prstGeom prst="rect">
            <a:avLst/>
          </a:prstGeom>
        </p:spPr>
      </p:pic>
      <p:sp>
        <p:nvSpPr>
          <p:cNvPr id="10" name="TextBox 9">
            <a:extLst>
              <a:ext uri="{FF2B5EF4-FFF2-40B4-BE49-F238E27FC236}">
                <a16:creationId xmlns:a16="http://schemas.microsoft.com/office/drawing/2014/main" id="{5859607E-4AC7-D6B1-B568-ED54DC92CFF3}"/>
              </a:ext>
            </a:extLst>
          </p:cNvPr>
          <p:cNvSpPr txBox="1"/>
          <p:nvPr/>
        </p:nvSpPr>
        <p:spPr>
          <a:xfrm rot="-240000">
            <a:off x="10212992" y="2599699"/>
            <a:ext cx="2173021" cy="8863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C00000"/>
                </a:solidFill>
                <a:latin typeface="Sabon Next LT"/>
                <a:ea typeface="+mn-ea"/>
                <a:cs typeface="Sabon Next LT"/>
              </a:rPr>
              <a:t>Find friends + community!</a:t>
            </a:r>
          </a:p>
        </p:txBody>
      </p:sp>
      <p:sp>
        <p:nvSpPr>
          <p:cNvPr id="15" name="TextBox 14">
            <a:extLst>
              <a:ext uri="{FF2B5EF4-FFF2-40B4-BE49-F238E27FC236}">
                <a16:creationId xmlns:a16="http://schemas.microsoft.com/office/drawing/2014/main" id="{5225FE86-B8CF-9EE2-4B12-03E6FFEC2738}"/>
              </a:ext>
            </a:extLst>
          </p:cNvPr>
          <p:cNvSpPr txBox="1"/>
          <p:nvPr/>
        </p:nvSpPr>
        <p:spPr>
          <a:xfrm>
            <a:off x="235665" y="5259587"/>
            <a:ext cx="2373439" cy="32823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1493" kern="1200" dirty="0">
                <a:solidFill>
                  <a:srgbClr val="FDFBF6"/>
                </a:solidFill>
                <a:latin typeface="Sabon Next LT"/>
                <a:ea typeface="+mn-ea"/>
                <a:cs typeface="Sabon Next LT"/>
              </a:rPr>
              <a:t>Julian Monzon – CFPSL</a:t>
            </a:r>
            <a:endParaRPr lang="en-US" sz="1920" kern="1200" dirty="0">
              <a:latin typeface="Sabon Next LT"/>
              <a:ea typeface="+mn-ea"/>
              <a:cs typeface="+mn-cs"/>
            </a:endParaRPr>
          </a:p>
        </p:txBody>
      </p:sp>
      <p:pic>
        <p:nvPicPr>
          <p:cNvPr id="16" name="Graphic 15" descr="Plant with solid fill">
            <a:extLst>
              <a:ext uri="{FF2B5EF4-FFF2-40B4-BE49-F238E27FC236}">
                <a16:creationId xmlns:a16="http://schemas.microsoft.com/office/drawing/2014/main" id="{B743B57D-8E00-BBA7-86C3-AAABC14C4E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54676" y="7083609"/>
            <a:ext cx="1175776" cy="1131238"/>
          </a:xfrm>
          <a:prstGeom prst="rect">
            <a:avLst/>
          </a:prstGeom>
        </p:spPr>
      </p:pic>
      <p:sp>
        <p:nvSpPr>
          <p:cNvPr id="17" name="TextBox 16">
            <a:extLst>
              <a:ext uri="{FF2B5EF4-FFF2-40B4-BE49-F238E27FC236}">
                <a16:creationId xmlns:a16="http://schemas.microsoft.com/office/drawing/2014/main" id="{7712AAD7-63F5-C1FE-04B3-CC79CFFD7A08}"/>
              </a:ext>
            </a:extLst>
          </p:cNvPr>
          <p:cNvSpPr txBox="1"/>
          <p:nvPr/>
        </p:nvSpPr>
        <p:spPr>
          <a:xfrm rot="21240000">
            <a:off x="2213453" y="6692351"/>
            <a:ext cx="2440244" cy="4924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F5CDCE"/>
                </a:solidFill>
                <a:latin typeface="Sabon Next LT"/>
                <a:ea typeface="+mn-ea"/>
                <a:cs typeface="Sabon Next LT"/>
              </a:rPr>
              <a:t>Find hope + joy!</a:t>
            </a:r>
          </a:p>
        </p:txBody>
      </p:sp>
      <p:pic>
        <p:nvPicPr>
          <p:cNvPr id="18" name="Graphic 17" descr="Questions outline">
            <a:extLst>
              <a:ext uri="{FF2B5EF4-FFF2-40B4-BE49-F238E27FC236}">
                <a16:creationId xmlns:a16="http://schemas.microsoft.com/office/drawing/2014/main" id="{71E2E83C-AC99-7269-1822-4AEA0928A6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30227" y="7161547"/>
            <a:ext cx="975360" cy="975360"/>
          </a:xfrm>
          <a:prstGeom prst="rect">
            <a:avLst/>
          </a:prstGeom>
        </p:spPr>
      </p:pic>
      <p:sp>
        <p:nvSpPr>
          <p:cNvPr id="19" name="TextBox 18">
            <a:extLst>
              <a:ext uri="{FF2B5EF4-FFF2-40B4-BE49-F238E27FC236}">
                <a16:creationId xmlns:a16="http://schemas.microsoft.com/office/drawing/2014/main" id="{72A9A2D5-ACE8-E381-BADF-2A62F86EB803}"/>
              </a:ext>
            </a:extLst>
          </p:cNvPr>
          <p:cNvSpPr txBox="1"/>
          <p:nvPr/>
        </p:nvSpPr>
        <p:spPr>
          <a:xfrm>
            <a:off x="9261431" y="6937303"/>
            <a:ext cx="1850130" cy="8863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560" kern="1200" dirty="0">
                <a:solidFill>
                  <a:srgbClr val="F5CDCE"/>
                </a:solidFill>
                <a:latin typeface="Sabon Next LT"/>
                <a:ea typeface="+mn-ea"/>
                <a:cs typeface="Sabon Next LT"/>
              </a:rPr>
              <a:t>Ask questions?</a:t>
            </a:r>
          </a:p>
        </p:txBody>
      </p:sp>
    </p:spTree>
    <p:extLst>
      <p:ext uri="{BB962C8B-B14F-4D97-AF65-F5344CB8AC3E}">
        <p14:creationId xmlns:p14="http://schemas.microsoft.com/office/powerpoint/2010/main" val="836410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09FF01-3103-8456-0C8D-D25BBBB73F8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6F1DE1DE-82A5-3DCB-63BD-460DBAEC1686}"/>
              </a:ext>
            </a:extLst>
          </p:cNvPr>
          <p:cNvSpPr txBox="1"/>
          <p:nvPr/>
        </p:nvSpPr>
        <p:spPr>
          <a:xfrm>
            <a:off x="-2" y="2113522"/>
            <a:ext cx="6502399" cy="1208177"/>
          </a:xfrm>
          <a:prstGeom prst="rect">
            <a:avLst/>
          </a:prstGeom>
        </p:spPr>
        <p:txBody>
          <a:bodyPr vert="horz" lIns="97536" tIns="48768" rIns="97536" bIns="48768" rtlCol="0" anchor="b">
            <a:normAutofit/>
          </a:bodyPr>
          <a:lstStyle/>
          <a:p>
            <a:pPr algn="ctr" defTabSz="975390">
              <a:lnSpc>
                <a:spcPct val="90000"/>
              </a:lnSpc>
              <a:spcBef>
                <a:spcPct val="0"/>
              </a:spcBef>
              <a:spcAft>
                <a:spcPts val="640"/>
              </a:spcAft>
            </a:pPr>
            <a:r>
              <a:rPr lang="en-US" sz="7680" b="1" kern="1200">
                <a:solidFill>
                  <a:prstClr val="white"/>
                </a:solidFill>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AD2AAB1E-F0E4-8497-35FC-C35CF3D912BA}"/>
              </a:ext>
            </a:extLst>
          </p:cNvPr>
          <p:cNvSpPr>
            <a:spLocks noGrp="1"/>
          </p:cNvSpPr>
          <p:nvPr>
            <p:ph type="subTitle" idx="1"/>
          </p:nvPr>
        </p:nvSpPr>
        <p:spPr>
          <a:xfrm>
            <a:off x="-1" y="4030465"/>
            <a:ext cx="6502398" cy="1208177"/>
          </a:xfrm>
        </p:spPr>
        <p:txBody>
          <a:bodyPr vert="horz" lIns="97536" tIns="48768" rIns="97536" bIns="48768" rtlCol="0">
            <a:normAutofit/>
          </a:bodyPr>
          <a:lstStyle/>
          <a:p>
            <a:pPr algn="l">
              <a:spcAft>
                <a:spcPts val="853"/>
              </a:spcAft>
            </a:pPr>
            <a:endParaRPr lang="en-US" sz="640" b="1">
              <a:solidFill>
                <a:schemeClr val="bg1"/>
              </a:solidFill>
            </a:endParaRPr>
          </a:p>
          <a:p>
            <a:pPr>
              <a:spcAft>
                <a:spcPts val="853"/>
              </a:spcAft>
            </a:pPr>
            <a:r>
              <a:rPr lang="en-US" sz="3840" b="1">
                <a:solidFill>
                  <a:schemeClr val="bg1"/>
                </a:solidFill>
                <a:latin typeface="Algerian" panose="04020705040A02060702" pitchFamily="82" charset="0"/>
              </a:rPr>
              <a:t>Come join the adventure</a:t>
            </a:r>
            <a:endParaRPr lang="en-US" sz="853">
              <a:solidFill>
                <a:schemeClr val="bg1"/>
              </a:solidFill>
            </a:endParaRPr>
          </a:p>
        </p:txBody>
      </p:sp>
      <p:pic>
        <p:nvPicPr>
          <p:cNvPr id="5" name="Picture 4" descr="A dragon flying over a city&#10;&#10;AI-generated content may be incorrect.">
            <a:extLst>
              <a:ext uri="{FF2B5EF4-FFF2-40B4-BE49-F238E27FC236}">
                <a16:creationId xmlns:a16="http://schemas.microsoft.com/office/drawing/2014/main" id="{105D689D-395A-AFCA-4B33-0CD58FAF8228}"/>
              </a:ext>
            </a:extLst>
          </p:cNvPr>
          <p:cNvPicPr>
            <a:picLocks noChangeAspect="1"/>
          </p:cNvPicPr>
          <p:nvPr/>
        </p:nvPicPr>
        <p:blipFill>
          <a:blip r:embed="rId2">
            <a:extLst>
              <a:ext uri="{28A0092B-C50C-407E-A947-70E740481C1C}">
                <a14:useLocalDpi xmlns:a14="http://schemas.microsoft.com/office/drawing/2010/main" val="0"/>
              </a:ext>
            </a:extLst>
          </a:blip>
          <a:srcRect l="27674" r="2034" b="-1"/>
          <a:stretch/>
        </p:blipFill>
        <p:spPr>
          <a:xfrm>
            <a:off x="6502400" y="2116667"/>
            <a:ext cx="5611707" cy="502143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2400" y="5633399"/>
            <a:ext cx="5611707" cy="1504700"/>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05DEF543-3ABC-101F-1F4F-D66BF0C66805}"/>
              </a:ext>
            </a:extLst>
          </p:cNvPr>
          <p:cNvSpPr txBox="1"/>
          <p:nvPr/>
        </p:nvSpPr>
        <p:spPr>
          <a:xfrm>
            <a:off x="1" y="5241787"/>
            <a:ext cx="6502398" cy="1898790"/>
          </a:xfrm>
          <a:prstGeom prst="rect">
            <a:avLst/>
          </a:prstGeom>
          <a:noFill/>
        </p:spPr>
        <p:txBody>
          <a:bodyPr wrap="square" rtlCol="0">
            <a:spAutoFit/>
          </a:bodyPr>
          <a:lstStyle/>
          <a:p>
            <a:pPr algn="ctr" defTabSz="975390">
              <a:spcAft>
                <a:spcPts val="853"/>
              </a:spcAft>
            </a:pPr>
            <a:r>
              <a:rPr lang="en-US" sz="3413" b="1" kern="1200">
                <a:solidFill>
                  <a:prstClr val="white"/>
                </a:solidFill>
                <a:latin typeface="Algerian" panose="04020705040A02060702" pitchFamily="82" charset="0"/>
                <a:ea typeface="+mn-ea"/>
                <a:cs typeface="+mn-cs"/>
              </a:rPr>
              <a:t>Mondays</a:t>
            </a:r>
          </a:p>
          <a:p>
            <a:pPr algn="ctr" defTabSz="975390">
              <a:spcAft>
                <a:spcPts val="853"/>
              </a:spcAft>
            </a:pPr>
            <a:r>
              <a:rPr lang="en-US" sz="3413" b="1" kern="1200">
                <a:solidFill>
                  <a:prstClr val="white"/>
                </a:solidFill>
                <a:latin typeface="Algerian" panose="04020705040A02060702" pitchFamily="82" charset="0"/>
                <a:ea typeface="+mn-ea"/>
                <a:cs typeface="+mn-cs"/>
              </a:rPr>
              <a:t>3:50 to 5:15</a:t>
            </a:r>
          </a:p>
          <a:p>
            <a:pPr algn="ctr" defTabSz="975390">
              <a:spcAft>
                <a:spcPts val="853"/>
              </a:spcAft>
            </a:pPr>
            <a:r>
              <a:rPr lang="en-US" sz="3413" b="1" kern="1200">
                <a:solidFill>
                  <a:prstClr val="white"/>
                </a:solidFill>
                <a:latin typeface="Algerian" panose="04020705040A02060702" pitchFamily="82" charset="0"/>
                <a:ea typeface="+mn-ea"/>
                <a:cs typeface="+mn-cs"/>
              </a:rPr>
              <a:t>Rm.# 175</a:t>
            </a:r>
            <a:endParaRPr lang="en-US" sz="3413" kern="1200">
              <a:solidFill>
                <a:prstClr val="white"/>
              </a:solidFill>
              <a:latin typeface="Algerian" panose="04020705040A02060702" pitchFamily="82" charset="0"/>
              <a:ea typeface="+mn-ea"/>
              <a:cs typeface="+mn-cs"/>
            </a:endParaRPr>
          </a:p>
        </p:txBody>
      </p:sp>
    </p:spTree>
    <p:extLst>
      <p:ext uri="{BB962C8B-B14F-4D97-AF65-F5344CB8AC3E}">
        <p14:creationId xmlns:p14="http://schemas.microsoft.com/office/powerpoint/2010/main" val="739807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5.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3.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CB9FF16E-4217-469D-AB35-C609D5DFECCF}">
  <ds:schemaRefs/>
</ds:datastoreItem>
</file>

<file path=customXml/itemProps6.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591DAF1B-085F-48A6-BE33-CE64B2B39C39}">
  <ds:schemaRefs/>
</ds:datastoreItem>
</file>

<file path=docProps/app.xml><?xml version="1.0" encoding="utf-8"?>
<Properties xmlns="http://schemas.openxmlformats.org/officeDocument/2006/extended-properties" xmlns:vt="http://schemas.openxmlformats.org/officeDocument/2006/docPropsVTypes">
  <TotalTime>39</TotalTime>
  <Words>1724</Words>
  <Application>Microsoft Office PowerPoint</Application>
  <PresentationFormat>Custom</PresentationFormat>
  <Paragraphs>216</Paragraphs>
  <Slides>50</Slides>
  <Notes>3</Notes>
  <HiddenSlides>0</HiddenSlides>
  <MMClips>0</MMClips>
  <ScaleCrop>false</ScaleCrop>
  <HeadingPairs>
    <vt:vector size="8" baseType="variant">
      <vt:variant>
        <vt:lpstr>Fonts Used</vt:lpstr>
      </vt:variant>
      <vt:variant>
        <vt:i4>24</vt:i4>
      </vt:variant>
      <vt:variant>
        <vt:lpstr>Theme</vt:lpstr>
      </vt:variant>
      <vt:variant>
        <vt:i4>15</vt:i4>
      </vt:variant>
      <vt:variant>
        <vt:lpstr>Embedded OLE Servers</vt:lpstr>
      </vt:variant>
      <vt:variant>
        <vt:i4>1</vt:i4>
      </vt:variant>
      <vt:variant>
        <vt:lpstr>Slide Titles</vt:lpstr>
      </vt:variant>
      <vt:variant>
        <vt:i4>50</vt:i4>
      </vt:variant>
    </vt:vector>
  </HeadingPairs>
  <TitlesOfParts>
    <vt:vector size="90" baseType="lpstr">
      <vt:lpstr>Calibri Light</vt:lpstr>
      <vt:lpstr>Rockwell</vt:lpstr>
      <vt:lpstr>Georgia</vt:lpstr>
      <vt:lpstr>Bookman Old Style</vt:lpstr>
      <vt:lpstr>Aptos Display</vt:lpstr>
      <vt:lpstr>Georgia Pro Semibold</vt:lpstr>
      <vt:lpstr>Franklin Gothic Heavy</vt:lpstr>
      <vt:lpstr>Aptos</vt:lpstr>
      <vt:lpstr>Wingdings 2</vt:lpstr>
      <vt:lpstr>Alasassy Caps</vt:lpstr>
      <vt:lpstr>Calisto MT</vt:lpstr>
      <vt:lpstr>Gill Sans Nova</vt:lpstr>
      <vt:lpstr>Modern Love</vt:lpstr>
      <vt:lpstr>Algerian</vt:lpstr>
      <vt:lpstr>Tw Cen MT</vt:lpstr>
      <vt:lpstr>Arial Black</vt:lpstr>
      <vt:lpstr>Calibri</vt:lpstr>
      <vt:lpstr>Arial</vt:lpstr>
      <vt:lpstr>Consolas</vt:lpstr>
      <vt:lpstr>Sabon Next LT</vt:lpstr>
      <vt:lpstr>The Hand</vt:lpstr>
      <vt:lpstr>Arial Nova</vt:lpstr>
      <vt:lpstr>Times New Roman</vt:lpstr>
      <vt:lpstr>Helvetica Neue</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Custom</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Monday 4/14 4 to 5:30 pm Wednesday 4/16 4 to 5:30 pm Wednesday 4/23 2-3:30 pm Saturday 4/26 9:30-12:00 pm Monday 4/28  4 to 5:30 pm Wednesday 4/30    4 to 5:30 pm Saturday 5/3   9:30-12:00 pm Wednesday 5/7    4 to 5:30 pm Saturday 5/10   9:30-12:00 pm</vt:lpstr>
      <vt:lpstr>PowerPoint Presentation</vt:lpstr>
      <vt:lpstr>You're invited!</vt:lpstr>
      <vt:lpstr>COME JOIN US FOR INVITE WEEK!</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10</cp:revision>
  <cp:lastPrinted>2025-02-06T23:31:27Z</cp:lastPrinted>
  <dcterms:created xsi:type="dcterms:W3CDTF">2018-11-26T04:56:53Z</dcterms:created>
  <dcterms:modified xsi:type="dcterms:W3CDTF">2025-04-14T12:23:16Z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